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4"/>
  </p:notesMasterIdLst>
  <p:sldIdLst>
    <p:sldId id="294" r:id="rId2"/>
    <p:sldId id="462" r:id="rId3"/>
    <p:sldId id="753" r:id="rId4"/>
    <p:sldId id="655" r:id="rId5"/>
    <p:sldId id="656" r:id="rId6"/>
    <p:sldId id="657" r:id="rId7"/>
    <p:sldId id="660" r:id="rId8"/>
    <p:sldId id="658" r:id="rId9"/>
    <p:sldId id="661" r:id="rId10"/>
    <p:sldId id="662" r:id="rId11"/>
    <p:sldId id="663" r:id="rId12"/>
    <p:sldId id="668" r:id="rId13"/>
    <p:sldId id="665" r:id="rId14"/>
    <p:sldId id="664" r:id="rId15"/>
    <p:sldId id="667" r:id="rId16"/>
    <p:sldId id="755" r:id="rId17"/>
    <p:sldId id="677" r:id="rId18"/>
    <p:sldId id="671" r:id="rId19"/>
    <p:sldId id="759" r:id="rId20"/>
    <p:sldId id="758" r:id="rId21"/>
    <p:sldId id="761" r:id="rId22"/>
    <p:sldId id="674" r:id="rId23"/>
    <p:sldId id="722" r:id="rId24"/>
    <p:sldId id="720" r:id="rId25"/>
    <p:sldId id="721" r:id="rId26"/>
    <p:sldId id="726" r:id="rId27"/>
    <p:sldId id="727" r:id="rId28"/>
    <p:sldId id="754" r:id="rId29"/>
    <p:sldId id="730" r:id="rId30"/>
    <p:sldId id="731" r:id="rId31"/>
    <p:sldId id="732" r:id="rId32"/>
    <p:sldId id="675" r:id="rId33"/>
    <p:sldId id="756" r:id="rId34"/>
    <p:sldId id="733" r:id="rId35"/>
    <p:sldId id="734" r:id="rId36"/>
    <p:sldId id="686" r:id="rId37"/>
    <p:sldId id="750" r:id="rId38"/>
    <p:sldId id="687" r:id="rId39"/>
    <p:sldId id="688" r:id="rId40"/>
    <p:sldId id="689" r:id="rId41"/>
    <p:sldId id="681" r:id="rId42"/>
    <p:sldId id="690" r:id="rId43"/>
    <p:sldId id="692" r:id="rId44"/>
    <p:sldId id="693" r:id="rId45"/>
    <p:sldId id="694" r:id="rId46"/>
    <p:sldId id="695" r:id="rId47"/>
    <p:sldId id="697" r:id="rId48"/>
    <p:sldId id="699" r:id="rId49"/>
    <p:sldId id="698" r:id="rId50"/>
    <p:sldId id="700" r:id="rId51"/>
    <p:sldId id="701" r:id="rId52"/>
    <p:sldId id="702" r:id="rId53"/>
    <p:sldId id="703" r:id="rId54"/>
    <p:sldId id="711" r:id="rId55"/>
    <p:sldId id="747" r:id="rId56"/>
    <p:sldId id="709" r:id="rId57"/>
    <p:sldId id="710" r:id="rId58"/>
    <p:sldId id="707" r:id="rId59"/>
    <p:sldId id="760" r:id="rId60"/>
    <p:sldId id="724" r:id="rId61"/>
    <p:sldId id="725" r:id="rId62"/>
    <p:sldId id="737" r:id="rId63"/>
    <p:sldId id="739" r:id="rId64"/>
    <p:sldId id="742" r:id="rId65"/>
    <p:sldId id="741" r:id="rId66"/>
    <p:sldId id="740" r:id="rId67"/>
    <p:sldId id="746" r:id="rId68"/>
    <p:sldId id="738" r:id="rId69"/>
    <p:sldId id="708" r:id="rId70"/>
    <p:sldId id="685" r:id="rId71"/>
    <p:sldId id="684" r:id="rId72"/>
    <p:sldId id="682" r:id="rId73"/>
    <p:sldId id="683" r:id="rId74"/>
    <p:sldId id="715" r:id="rId75"/>
    <p:sldId id="712" r:id="rId76"/>
    <p:sldId id="713" r:id="rId77"/>
    <p:sldId id="714" r:id="rId78"/>
    <p:sldId id="717" r:id="rId79"/>
    <p:sldId id="748" r:id="rId80"/>
    <p:sldId id="749" r:id="rId81"/>
    <p:sldId id="716" r:id="rId82"/>
    <p:sldId id="680" r:id="rId83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44BA284-06A5-428B-B5F3-8CC3BEC585CA}" v="163" dt="2023-10-23T18:49:07.04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162" autoAdjust="0"/>
    <p:restoredTop sz="95501" autoAdjust="0"/>
  </p:normalViewPr>
  <p:slideViewPr>
    <p:cSldViewPr>
      <p:cViewPr varScale="1">
        <p:scale>
          <a:sx n="79" d="100"/>
          <a:sy n="79" d="100"/>
        </p:scale>
        <p:origin x="1454" y="7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857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notesMaster" Target="notesMasters/notesMaster1.xml"/><Relationship Id="rId89" Type="http://schemas.microsoft.com/office/2016/11/relationships/changesInfo" Target="changesInfos/changesInfo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microsoft.com/office/2015/10/relationships/revisionInfo" Target="revisionInfo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ORBEY DANILO MUÑOZ CAÑON" userId="29f64d73-8b12-4c53-a9f3-1c223397a229" providerId="ADAL" clId="{544BA284-06A5-428B-B5F3-8CC3BEC585CA}"/>
    <pc:docChg chg="undo custSel addSld delSld modSld">
      <pc:chgData name="NORBEY DANILO MUÑOZ CAÑON" userId="29f64d73-8b12-4c53-a9f3-1c223397a229" providerId="ADAL" clId="{544BA284-06A5-428B-B5F3-8CC3BEC585CA}" dt="2023-10-23T18:50:47.906" v="336" actId="729"/>
      <pc:docMkLst>
        <pc:docMk/>
      </pc:docMkLst>
      <pc:sldChg chg="modSp add mod setBg modNotes">
        <pc:chgData name="NORBEY DANILO MUÑOZ CAÑON" userId="29f64d73-8b12-4c53-a9f3-1c223397a229" providerId="ADAL" clId="{544BA284-06A5-428B-B5F3-8CC3BEC585CA}" dt="2023-10-23T17:07:07.355" v="27" actId="20577"/>
        <pc:sldMkLst>
          <pc:docMk/>
          <pc:sldMk cId="0" sldId="294"/>
        </pc:sldMkLst>
        <pc:spChg chg="mod">
          <ac:chgData name="NORBEY DANILO MUÑOZ CAÑON" userId="29f64d73-8b12-4c53-a9f3-1c223397a229" providerId="ADAL" clId="{544BA284-06A5-428B-B5F3-8CC3BEC585CA}" dt="2023-10-23T17:07:01.773" v="15" actId="20577"/>
          <ac:spMkLst>
            <pc:docMk/>
            <pc:sldMk cId="0" sldId="294"/>
            <ac:spMk id="91" creationId="{00000000-0000-0000-0000-000000000000}"/>
          </ac:spMkLst>
        </pc:spChg>
        <pc:spChg chg="mod">
          <ac:chgData name="NORBEY DANILO MUÑOZ CAÑON" userId="29f64d73-8b12-4c53-a9f3-1c223397a229" providerId="ADAL" clId="{544BA284-06A5-428B-B5F3-8CC3BEC585CA}" dt="2023-10-23T17:07:07.355" v="27" actId="20577"/>
          <ac:spMkLst>
            <pc:docMk/>
            <pc:sldMk cId="0" sldId="294"/>
            <ac:spMk id="98" creationId="{00000000-0000-0000-0000-000000000000}"/>
          </ac:spMkLst>
        </pc:spChg>
      </pc:sldChg>
      <pc:sldChg chg="delSp mod">
        <pc:chgData name="NORBEY DANILO MUÑOZ CAÑON" userId="29f64d73-8b12-4c53-a9f3-1c223397a229" providerId="ADAL" clId="{544BA284-06A5-428B-B5F3-8CC3BEC585CA}" dt="2023-10-23T17:15:38.009" v="29" actId="478"/>
        <pc:sldMkLst>
          <pc:docMk/>
          <pc:sldMk cId="2616444368" sldId="462"/>
        </pc:sldMkLst>
        <pc:spChg chg="del">
          <ac:chgData name="NORBEY DANILO MUÑOZ CAÑON" userId="29f64d73-8b12-4c53-a9f3-1c223397a229" providerId="ADAL" clId="{544BA284-06A5-428B-B5F3-8CC3BEC585CA}" dt="2023-10-23T17:15:38.009" v="29" actId="478"/>
          <ac:spMkLst>
            <pc:docMk/>
            <pc:sldMk cId="2616444368" sldId="462"/>
            <ac:spMk id="5" creationId="{00000000-0000-0000-0000-000000000000}"/>
          </ac:spMkLst>
        </pc:spChg>
      </pc:sldChg>
      <pc:sldChg chg="del">
        <pc:chgData name="NORBEY DANILO MUÑOZ CAÑON" userId="29f64d73-8b12-4c53-a9f3-1c223397a229" providerId="ADAL" clId="{544BA284-06A5-428B-B5F3-8CC3BEC585CA}" dt="2023-10-23T17:07:15.619" v="28" actId="47"/>
        <pc:sldMkLst>
          <pc:docMk/>
          <pc:sldMk cId="3489717767" sldId="528"/>
        </pc:sldMkLst>
      </pc:sldChg>
      <pc:sldChg chg="addSp delSp mod">
        <pc:chgData name="NORBEY DANILO MUÑOZ CAÑON" userId="29f64d73-8b12-4c53-a9f3-1c223397a229" providerId="ADAL" clId="{544BA284-06A5-428B-B5F3-8CC3BEC585CA}" dt="2023-10-23T17:18:43.722" v="33" actId="22"/>
        <pc:sldMkLst>
          <pc:docMk/>
          <pc:sldMk cId="2243941499" sldId="656"/>
        </pc:sldMkLst>
        <pc:picChg chg="add">
          <ac:chgData name="NORBEY DANILO MUÑOZ CAÑON" userId="29f64d73-8b12-4c53-a9f3-1c223397a229" providerId="ADAL" clId="{544BA284-06A5-428B-B5F3-8CC3BEC585CA}" dt="2023-10-23T17:18:43.722" v="33" actId="22"/>
          <ac:picMkLst>
            <pc:docMk/>
            <pc:sldMk cId="2243941499" sldId="656"/>
            <ac:picMk id="4" creationId="{4A515F72-E927-D922-1FA6-9E531F05B7EE}"/>
          </ac:picMkLst>
        </pc:picChg>
        <pc:picChg chg="add del">
          <ac:chgData name="NORBEY DANILO MUÑOZ CAÑON" userId="29f64d73-8b12-4c53-a9f3-1c223397a229" providerId="ADAL" clId="{544BA284-06A5-428B-B5F3-8CC3BEC585CA}" dt="2023-10-23T17:18:16.383" v="32" actId="478"/>
          <ac:picMkLst>
            <pc:docMk/>
            <pc:sldMk cId="2243941499" sldId="656"/>
            <ac:picMk id="5" creationId="{00000000-0000-0000-0000-000000000000}"/>
          </ac:picMkLst>
        </pc:picChg>
      </pc:sldChg>
      <pc:sldChg chg="modSp">
        <pc:chgData name="NORBEY DANILO MUÑOZ CAÑON" userId="29f64d73-8b12-4c53-a9f3-1c223397a229" providerId="ADAL" clId="{544BA284-06A5-428B-B5F3-8CC3BEC585CA}" dt="2023-10-23T17:18:51.142" v="34" actId="33524"/>
        <pc:sldMkLst>
          <pc:docMk/>
          <pc:sldMk cId="3805854926" sldId="657"/>
        </pc:sldMkLst>
        <pc:spChg chg="mod">
          <ac:chgData name="NORBEY DANILO MUÑOZ CAÑON" userId="29f64d73-8b12-4c53-a9f3-1c223397a229" providerId="ADAL" clId="{544BA284-06A5-428B-B5F3-8CC3BEC585CA}" dt="2023-10-23T17:18:51.142" v="34" actId="33524"/>
          <ac:spMkLst>
            <pc:docMk/>
            <pc:sldMk cId="3805854926" sldId="657"/>
            <ac:spMk id="5" creationId="{00000000-0000-0000-0000-000000000000}"/>
          </ac:spMkLst>
        </pc:spChg>
      </pc:sldChg>
      <pc:sldChg chg="addSp delSp modSp mod">
        <pc:chgData name="NORBEY DANILO MUÑOZ CAÑON" userId="29f64d73-8b12-4c53-a9f3-1c223397a229" providerId="ADAL" clId="{544BA284-06A5-428B-B5F3-8CC3BEC585CA}" dt="2023-10-23T17:28:31.306" v="57" actId="22"/>
        <pc:sldMkLst>
          <pc:docMk/>
          <pc:sldMk cId="1966611526" sldId="658"/>
        </pc:sldMkLst>
        <pc:spChg chg="mod">
          <ac:chgData name="NORBEY DANILO MUÑOZ CAÑON" userId="29f64d73-8b12-4c53-a9f3-1c223397a229" providerId="ADAL" clId="{544BA284-06A5-428B-B5F3-8CC3BEC585CA}" dt="2023-10-23T17:27:22.893" v="56" actId="20577"/>
          <ac:spMkLst>
            <pc:docMk/>
            <pc:sldMk cId="1966611526" sldId="658"/>
            <ac:spMk id="2" creationId="{00000000-0000-0000-0000-000000000000}"/>
          </ac:spMkLst>
        </pc:spChg>
        <pc:picChg chg="add">
          <ac:chgData name="NORBEY DANILO MUÑOZ CAÑON" userId="29f64d73-8b12-4c53-a9f3-1c223397a229" providerId="ADAL" clId="{544BA284-06A5-428B-B5F3-8CC3BEC585CA}" dt="2023-10-23T17:28:31.306" v="57" actId="22"/>
          <ac:picMkLst>
            <pc:docMk/>
            <pc:sldMk cId="1966611526" sldId="658"/>
            <ac:picMk id="4" creationId="{45460502-1A4F-03C1-6D6B-D8CB1244A7D1}"/>
          </ac:picMkLst>
        </pc:picChg>
        <pc:picChg chg="del">
          <ac:chgData name="NORBEY DANILO MUÑOZ CAÑON" userId="29f64d73-8b12-4c53-a9f3-1c223397a229" providerId="ADAL" clId="{544BA284-06A5-428B-B5F3-8CC3BEC585CA}" dt="2023-10-23T17:27:15.378" v="37" actId="478"/>
          <ac:picMkLst>
            <pc:docMk/>
            <pc:sldMk cId="1966611526" sldId="658"/>
            <ac:picMk id="7" creationId="{00000000-0000-0000-0000-000000000000}"/>
          </ac:picMkLst>
        </pc:picChg>
      </pc:sldChg>
      <pc:sldChg chg="addSp delSp mod">
        <pc:chgData name="NORBEY DANILO MUÑOZ CAÑON" userId="29f64d73-8b12-4c53-a9f3-1c223397a229" providerId="ADAL" clId="{544BA284-06A5-428B-B5F3-8CC3BEC585CA}" dt="2023-10-23T17:19:36.734" v="36" actId="22"/>
        <pc:sldMkLst>
          <pc:docMk/>
          <pc:sldMk cId="767819388" sldId="660"/>
        </pc:sldMkLst>
        <pc:picChg chg="add">
          <ac:chgData name="NORBEY DANILO MUÑOZ CAÑON" userId="29f64d73-8b12-4c53-a9f3-1c223397a229" providerId="ADAL" clId="{544BA284-06A5-428B-B5F3-8CC3BEC585CA}" dt="2023-10-23T17:19:36.734" v="36" actId="22"/>
          <ac:picMkLst>
            <pc:docMk/>
            <pc:sldMk cId="767819388" sldId="660"/>
            <ac:picMk id="4" creationId="{7A89055D-7F03-F74E-BD48-87E48514AAF3}"/>
          </ac:picMkLst>
        </pc:picChg>
        <pc:picChg chg="del">
          <ac:chgData name="NORBEY DANILO MUÑOZ CAÑON" userId="29f64d73-8b12-4c53-a9f3-1c223397a229" providerId="ADAL" clId="{544BA284-06A5-428B-B5F3-8CC3BEC585CA}" dt="2023-10-23T17:18:56.014" v="35" actId="478"/>
          <ac:picMkLst>
            <pc:docMk/>
            <pc:sldMk cId="767819388" sldId="660"/>
            <ac:picMk id="5" creationId="{00000000-0000-0000-0000-000000000000}"/>
          </ac:picMkLst>
        </pc:picChg>
      </pc:sldChg>
      <pc:sldChg chg="modSp mod">
        <pc:chgData name="NORBEY DANILO MUÑOZ CAÑON" userId="29f64d73-8b12-4c53-a9f3-1c223397a229" providerId="ADAL" clId="{544BA284-06A5-428B-B5F3-8CC3BEC585CA}" dt="2023-10-23T17:29:59.652" v="59" actId="732"/>
        <pc:sldMkLst>
          <pc:docMk/>
          <pc:sldMk cId="1918527348" sldId="661"/>
        </pc:sldMkLst>
        <pc:picChg chg="mod modCrop">
          <ac:chgData name="NORBEY DANILO MUÑOZ CAÑON" userId="29f64d73-8b12-4c53-a9f3-1c223397a229" providerId="ADAL" clId="{544BA284-06A5-428B-B5F3-8CC3BEC585CA}" dt="2023-10-23T17:29:59.652" v="59" actId="732"/>
          <ac:picMkLst>
            <pc:docMk/>
            <pc:sldMk cId="1918527348" sldId="661"/>
            <ac:picMk id="3" creationId="{00000000-0000-0000-0000-000000000000}"/>
          </ac:picMkLst>
        </pc:picChg>
      </pc:sldChg>
      <pc:sldChg chg="modSp mod">
        <pc:chgData name="NORBEY DANILO MUÑOZ CAÑON" userId="29f64d73-8b12-4c53-a9f3-1c223397a229" providerId="ADAL" clId="{544BA284-06A5-428B-B5F3-8CC3BEC585CA}" dt="2023-10-23T17:30:39.761" v="61" actId="732"/>
        <pc:sldMkLst>
          <pc:docMk/>
          <pc:sldMk cId="1015990377" sldId="662"/>
        </pc:sldMkLst>
        <pc:picChg chg="mod modCrop">
          <ac:chgData name="NORBEY DANILO MUÑOZ CAÑON" userId="29f64d73-8b12-4c53-a9f3-1c223397a229" providerId="ADAL" clId="{544BA284-06A5-428B-B5F3-8CC3BEC585CA}" dt="2023-10-23T17:30:39.761" v="61" actId="732"/>
          <ac:picMkLst>
            <pc:docMk/>
            <pc:sldMk cId="1015990377" sldId="662"/>
            <ac:picMk id="3" creationId="{00000000-0000-0000-0000-000000000000}"/>
          </ac:picMkLst>
        </pc:picChg>
      </pc:sldChg>
      <pc:sldChg chg="modSp mod">
        <pc:chgData name="NORBEY DANILO MUÑOZ CAÑON" userId="29f64d73-8b12-4c53-a9f3-1c223397a229" providerId="ADAL" clId="{544BA284-06A5-428B-B5F3-8CC3BEC585CA}" dt="2023-10-23T17:31:00.457" v="64" actId="732"/>
        <pc:sldMkLst>
          <pc:docMk/>
          <pc:sldMk cId="3148287769" sldId="663"/>
        </pc:sldMkLst>
        <pc:spChg chg="mod">
          <ac:chgData name="NORBEY DANILO MUÑOZ CAÑON" userId="29f64d73-8b12-4c53-a9f3-1c223397a229" providerId="ADAL" clId="{544BA284-06A5-428B-B5F3-8CC3BEC585CA}" dt="2023-10-23T17:30:48.197" v="62" actId="33524"/>
          <ac:spMkLst>
            <pc:docMk/>
            <pc:sldMk cId="3148287769" sldId="663"/>
            <ac:spMk id="2" creationId="{00000000-0000-0000-0000-000000000000}"/>
          </ac:spMkLst>
        </pc:spChg>
        <pc:picChg chg="mod modCrop">
          <ac:chgData name="NORBEY DANILO MUÑOZ CAÑON" userId="29f64d73-8b12-4c53-a9f3-1c223397a229" providerId="ADAL" clId="{544BA284-06A5-428B-B5F3-8CC3BEC585CA}" dt="2023-10-23T17:31:00.457" v="64" actId="732"/>
          <ac:picMkLst>
            <pc:docMk/>
            <pc:sldMk cId="3148287769" sldId="663"/>
            <ac:picMk id="3" creationId="{00000000-0000-0000-0000-000000000000}"/>
          </ac:picMkLst>
        </pc:picChg>
      </pc:sldChg>
      <pc:sldChg chg="addSp delSp modSp">
        <pc:chgData name="NORBEY DANILO MUÑOZ CAÑON" userId="29f64d73-8b12-4c53-a9f3-1c223397a229" providerId="ADAL" clId="{544BA284-06A5-428B-B5F3-8CC3BEC585CA}" dt="2023-10-23T17:35:01.849" v="73" actId="1076"/>
        <pc:sldMkLst>
          <pc:docMk/>
          <pc:sldMk cId="138965657" sldId="664"/>
        </pc:sldMkLst>
        <pc:picChg chg="add mod">
          <ac:chgData name="NORBEY DANILO MUÑOZ CAÑON" userId="29f64d73-8b12-4c53-a9f3-1c223397a229" providerId="ADAL" clId="{544BA284-06A5-428B-B5F3-8CC3BEC585CA}" dt="2023-10-23T17:35:01.849" v="73" actId="1076"/>
          <ac:picMkLst>
            <pc:docMk/>
            <pc:sldMk cId="138965657" sldId="664"/>
            <ac:picMk id="2050" creationId="{7DD27792-B38F-577E-B3D0-7E885B5088F4}"/>
          </ac:picMkLst>
        </pc:picChg>
        <pc:picChg chg="del">
          <ac:chgData name="NORBEY DANILO MUÑOZ CAÑON" userId="29f64d73-8b12-4c53-a9f3-1c223397a229" providerId="ADAL" clId="{544BA284-06A5-428B-B5F3-8CC3BEC585CA}" dt="2023-10-23T17:32:43.258" v="70" actId="478"/>
          <ac:picMkLst>
            <pc:docMk/>
            <pc:sldMk cId="138965657" sldId="664"/>
            <ac:picMk id="3074" creationId="{00000000-0000-0000-0000-000000000000}"/>
          </ac:picMkLst>
        </pc:picChg>
      </pc:sldChg>
      <pc:sldChg chg="addSp delSp modSp mod">
        <pc:chgData name="NORBEY DANILO MUÑOZ CAÑON" userId="29f64d73-8b12-4c53-a9f3-1c223397a229" providerId="ADAL" clId="{544BA284-06A5-428B-B5F3-8CC3BEC585CA}" dt="2023-10-23T17:32:29.248" v="69" actId="1076"/>
        <pc:sldMkLst>
          <pc:docMk/>
          <pc:sldMk cId="4068271299" sldId="665"/>
        </pc:sldMkLst>
        <pc:spChg chg="del">
          <ac:chgData name="NORBEY DANILO MUÑOZ CAÑON" userId="29f64d73-8b12-4c53-a9f3-1c223397a229" providerId="ADAL" clId="{544BA284-06A5-428B-B5F3-8CC3BEC585CA}" dt="2023-10-23T17:31:15.954" v="65" actId="478"/>
          <ac:spMkLst>
            <pc:docMk/>
            <pc:sldMk cId="4068271299" sldId="665"/>
            <ac:spMk id="3" creationId="{00000000-0000-0000-0000-000000000000}"/>
          </ac:spMkLst>
        </pc:spChg>
        <pc:picChg chg="add mod">
          <ac:chgData name="NORBEY DANILO MUÑOZ CAÑON" userId="29f64d73-8b12-4c53-a9f3-1c223397a229" providerId="ADAL" clId="{544BA284-06A5-428B-B5F3-8CC3BEC585CA}" dt="2023-10-23T17:32:29.248" v="69" actId="1076"/>
          <ac:picMkLst>
            <pc:docMk/>
            <pc:sldMk cId="4068271299" sldId="665"/>
            <ac:picMk id="1026" creationId="{35C3B675-DE31-D6F0-AC46-48189087D865}"/>
          </ac:picMkLst>
        </pc:picChg>
        <pc:picChg chg="del">
          <ac:chgData name="NORBEY DANILO MUÑOZ CAÑON" userId="29f64d73-8b12-4c53-a9f3-1c223397a229" providerId="ADAL" clId="{544BA284-06A5-428B-B5F3-8CC3BEC585CA}" dt="2023-10-23T17:31:21.294" v="66" actId="478"/>
          <ac:picMkLst>
            <pc:docMk/>
            <pc:sldMk cId="4068271299" sldId="665"/>
            <ac:picMk id="4100" creationId="{00000000-0000-0000-0000-000000000000}"/>
          </ac:picMkLst>
        </pc:picChg>
      </pc:sldChg>
      <pc:sldChg chg="modSp">
        <pc:chgData name="NORBEY DANILO MUÑOZ CAÑON" userId="29f64d73-8b12-4c53-a9f3-1c223397a229" providerId="ADAL" clId="{544BA284-06A5-428B-B5F3-8CC3BEC585CA}" dt="2023-10-23T17:41:58.634" v="148" actId="20577"/>
        <pc:sldMkLst>
          <pc:docMk/>
          <pc:sldMk cId="4036020764" sldId="671"/>
        </pc:sldMkLst>
        <pc:spChg chg="mod">
          <ac:chgData name="NORBEY DANILO MUÑOZ CAÑON" userId="29f64d73-8b12-4c53-a9f3-1c223397a229" providerId="ADAL" clId="{544BA284-06A5-428B-B5F3-8CC3BEC585CA}" dt="2023-10-23T17:41:58.634" v="148" actId="20577"/>
          <ac:spMkLst>
            <pc:docMk/>
            <pc:sldMk cId="4036020764" sldId="671"/>
            <ac:spMk id="3" creationId="{00000000-0000-0000-0000-000000000000}"/>
          </ac:spMkLst>
        </pc:spChg>
      </pc:sldChg>
      <pc:sldChg chg="delSp mod">
        <pc:chgData name="NORBEY DANILO MUÑOZ CAÑON" userId="29f64d73-8b12-4c53-a9f3-1c223397a229" providerId="ADAL" clId="{544BA284-06A5-428B-B5F3-8CC3BEC585CA}" dt="2023-10-23T18:08:02.661" v="174" actId="478"/>
        <pc:sldMkLst>
          <pc:docMk/>
          <pc:sldMk cId="3507555873" sldId="674"/>
        </pc:sldMkLst>
        <pc:spChg chg="del">
          <ac:chgData name="NORBEY DANILO MUÑOZ CAÑON" userId="29f64d73-8b12-4c53-a9f3-1c223397a229" providerId="ADAL" clId="{544BA284-06A5-428B-B5F3-8CC3BEC585CA}" dt="2023-10-23T18:08:02.661" v="174" actId="478"/>
          <ac:spMkLst>
            <pc:docMk/>
            <pc:sldMk cId="3507555873" sldId="674"/>
            <ac:spMk id="5" creationId="{00000000-0000-0000-0000-000000000000}"/>
          </ac:spMkLst>
        </pc:spChg>
      </pc:sldChg>
      <pc:sldChg chg="modSp modAnim">
        <pc:chgData name="NORBEY DANILO MUÑOZ CAÑON" userId="29f64d73-8b12-4c53-a9f3-1c223397a229" providerId="ADAL" clId="{544BA284-06A5-428B-B5F3-8CC3BEC585CA}" dt="2023-10-23T18:40:02.562" v="321" actId="20577"/>
        <pc:sldMkLst>
          <pc:docMk/>
          <pc:sldMk cId="1673347557" sldId="683"/>
        </pc:sldMkLst>
        <pc:spChg chg="mod">
          <ac:chgData name="NORBEY DANILO MUÑOZ CAÑON" userId="29f64d73-8b12-4c53-a9f3-1c223397a229" providerId="ADAL" clId="{544BA284-06A5-428B-B5F3-8CC3BEC585CA}" dt="2023-10-23T18:40:02.562" v="321" actId="20577"/>
          <ac:spMkLst>
            <pc:docMk/>
            <pc:sldMk cId="1673347557" sldId="683"/>
            <ac:spMk id="3" creationId="{00000000-0000-0000-0000-000000000000}"/>
          </ac:spMkLst>
        </pc:spChg>
      </pc:sldChg>
      <pc:sldChg chg="delSp mod">
        <pc:chgData name="NORBEY DANILO MUÑOZ CAÑON" userId="29f64d73-8b12-4c53-a9f3-1c223397a229" providerId="ADAL" clId="{544BA284-06A5-428B-B5F3-8CC3BEC585CA}" dt="2023-10-23T18:39:03.771" v="298" actId="478"/>
        <pc:sldMkLst>
          <pc:docMk/>
          <pc:sldMk cId="3123023234" sldId="685"/>
        </pc:sldMkLst>
        <pc:spChg chg="del">
          <ac:chgData name="NORBEY DANILO MUÑOZ CAÑON" userId="29f64d73-8b12-4c53-a9f3-1c223397a229" providerId="ADAL" clId="{544BA284-06A5-428B-B5F3-8CC3BEC585CA}" dt="2023-10-23T18:39:03.771" v="298" actId="478"/>
          <ac:spMkLst>
            <pc:docMk/>
            <pc:sldMk cId="3123023234" sldId="685"/>
            <ac:spMk id="5" creationId="{00000000-0000-0000-0000-000000000000}"/>
          </ac:spMkLst>
        </pc:spChg>
      </pc:sldChg>
      <pc:sldChg chg="delSp mod">
        <pc:chgData name="NORBEY DANILO MUÑOZ CAÑON" userId="29f64d73-8b12-4c53-a9f3-1c223397a229" providerId="ADAL" clId="{544BA284-06A5-428B-B5F3-8CC3BEC585CA}" dt="2023-10-23T18:22:12.303" v="210" actId="478"/>
        <pc:sldMkLst>
          <pc:docMk/>
          <pc:sldMk cId="842319519" sldId="686"/>
        </pc:sldMkLst>
        <pc:spChg chg="del">
          <ac:chgData name="NORBEY DANILO MUÑOZ CAÑON" userId="29f64d73-8b12-4c53-a9f3-1c223397a229" providerId="ADAL" clId="{544BA284-06A5-428B-B5F3-8CC3BEC585CA}" dt="2023-10-23T18:22:12.303" v="210" actId="478"/>
          <ac:spMkLst>
            <pc:docMk/>
            <pc:sldMk cId="842319519" sldId="686"/>
            <ac:spMk id="5" creationId="{00000000-0000-0000-0000-000000000000}"/>
          </ac:spMkLst>
        </pc:spChg>
      </pc:sldChg>
      <pc:sldChg chg="delSp mod">
        <pc:chgData name="NORBEY DANILO MUÑOZ CAÑON" userId="29f64d73-8b12-4c53-a9f3-1c223397a229" providerId="ADAL" clId="{544BA284-06A5-428B-B5F3-8CC3BEC585CA}" dt="2023-10-23T18:23:04.052" v="211" actId="478"/>
        <pc:sldMkLst>
          <pc:docMk/>
          <pc:sldMk cId="3669781891" sldId="688"/>
        </pc:sldMkLst>
        <pc:picChg chg="del">
          <ac:chgData name="NORBEY DANILO MUÑOZ CAÑON" userId="29f64d73-8b12-4c53-a9f3-1c223397a229" providerId="ADAL" clId="{544BA284-06A5-428B-B5F3-8CC3BEC585CA}" dt="2023-10-23T18:23:04.052" v="211" actId="478"/>
          <ac:picMkLst>
            <pc:docMk/>
            <pc:sldMk cId="3669781891" sldId="688"/>
            <ac:picMk id="20" creationId="{00000000-0000-0000-0000-000000000000}"/>
          </ac:picMkLst>
        </pc:picChg>
      </pc:sldChg>
      <pc:sldChg chg="modSp mod">
        <pc:chgData name="NORBEY DANILO MUÑOZ CAÑON" userId="29f64d73-8b12-4c53-a9f3-1c223397a229" providerId="ADAL" clId="{544BA284-06A5-428B-B5F3-8CC3BEC585CA}" dt="2023-10-23T18:23:13.665" v="212" actId="33524"/>
        <pc:sldMkLst>
          <pc:docMk/>
          <pc:sldMk cId="3697996605" sldId="689"/>
        </pc:sldMkLst>
        <pc:spChg chg="mod">
          <ac:chgData name="NORBEY DANILO MUÑOZ CAÑON" userId="29f64d73-8b12-4c53-a9f3-1c223397a229" providerId="ADAL" clId="{544BA284-06A5-428B-B5F3-8CC3BEC585CA}" dt="2023-10-23T18:23:13.665" v="212" actId="33524"/>
          <ac:spMkLst>
            <pc:docMk/>
            <pc:sldMk cId="3697996605" sldId="689"/>
            <ac:spMk id="2" creationId="{00000000-0000-0000-0000-000000000000}"/>
          </ac:spMkLst>
        </pc:spChg>
      </pc:sldChg>
      <pc:sldChg chg="modSp mod">
        <pc:chgData name="NORBEY DANILO MUÑOZ CAÑON" userId="29f64d73-8b12-4c53-a9f3-1c223397a229" providerId="ADAL" clId="{544BA284-06A5-428B-B5F3-8CC3BEC585CA}" dt="2023-10-23T18:25:59.045" v="219" actId="14100"/>
        <pc:sldMkLst>
          <pc:docMk/>
          <pc:sldMk cId="933156464" sldId="698"/>
        </pc:sldMkLst>
        <pc:spChg chg="mod">
          <ac:chgData name="NORBEY DANILO MUÑOZ CAÑON" userId="29f64d73-8b12-4c53-a9f3-1c223397a229" providerId="ADAL" clId="{544BA284-06A5-428B-B5F3-8CC3BEC585CA}" dt="2023-10-23T18:25:59.045" v="219" actId="14100"/>
          <ac:spMkLst>
            <pc:docMk/>
            <pc:sldMk cId="933156464" sldId="698"/>
            <ac:spMk id="2" creationId="{00000000-0000-0000-0000-000000000000}"/>
          </ac:spMkLst>
        </pc:spChg>
      </pc:sldChg>
      <pc:sldChg chg="modSp mod">
        <pc:chgData name="NORBEY DANILO MUÑOZ CAÑON" userId="29f64d73-8b12-4c53-a9f3-1c223397a229" providerId="ADAL" clId="{544BA284-06A5-428B-B5F3-8CC3BEC585CA}" dt="2023-10-23T18:25:20.211" v="216" actId="20577"/>
        <pc:sldMkLst>
          <pc:docMk/>
          <pc:sldMk cId="1238736711" sldId="699"/>
        </pc:sldMkLst>
        <pc:spChg chg="mod">
          <ac:chgData name="NORBEY DANILO MUÑOZ CAÑON" userId="29f64d73-8b12-4c53-a9f3-1c223397a229" providerId="ADAL" clId="{544BA284-06A5-428B-B5F3-8CC3BEC585CA}" dt="2023-10-23T18:25:20.211" v="216" actId="20577"/>
          <ac:spMkLst>
            <pc:docMk/>
            <pc:sldMk cId="1238736711" sldId="699"/>
            <ac:spMk id="2" creationId="{00000000-0000-0000-0000-000000000000}"/>
          </ac:spMkLst>
        </pc:spChg>
      </pc:sldChg>
      <pc:sldChg chg="modSp mod modAnim">
        <pc:chgData name="NORBEY DANILO MUÑOZ CAÑON" userId="29f64d73-8b12-4c53-a9f3-1c223397a229" providerId="ADAL" clId="{544BA284-06A5-428B-B5F3-8CC3BEC585CA}" dt="2023-10-23T18:30:18.786" v="223" actId="20577"/>
        <pc:sldMkLst>
          <pc:docMk/>
          <pc:sldMk cId="1191638506" sldId="701"/>
        </pc:sldMkLst>
        <pc:spChg chg="mod">
          <ac:chgData name="NORBEY DANILO MUÑOZ CAÑON" userId="29f64d73-8b12-4c53-a9f3-1c223397a229" providerId="ADAL" clId="{544BA284-06A5-428B-B5F3-8CC3BEC585CA}" dt="2023-10-23T18:30:18.786" v="223" actId="20577"/>
          <ac:spMkLst>
            <pc:docMk/>
            <pc:sldMk cId="1191638506" sldId="701"/>
            <ac:spMk id="6" creationId="{00000000-0000-0000-0000-000000000000}"/>
          </ac:spMkLst>
        </pc:spChg>
      </pc:sldChg>
      <pc:sldChg chg="addSp delSp modSp mod">
        <pc:chgData name="NORBEY DANILO MUÑOZ CAÑON" userId="29f64d73-8b12-4c53-a9f3-1c223397a229" providerId="ADAL" clId="{544BA284-06A5-428B-B5F3-8CC3BEC585CA}" dt="2023-10-23T18:31:38.778" v="232" actId="167"/>
        <pc:sldMkLst>
          <pc:docMk/>
          <pc:sldMk cId="158924230" sldId="703"/>
        </pc:sldMkLst>
        <pc:picChg chg="add mod ord">
          <ac:chgData name="NORBEY DANILO MUÑOZ CAÑON" userId="29f64d73-8b12-4c53-a9f3-1c223397a229" providerId="ADAL" clId="{544BA284-06A5-428B-B5F3-8CC3BEC585CA}" dt="2023-10-23T18:31:16.539" v="229" actId="167"/>
          <ac:picMkLst>
            <pc:docMk/>
            <pc:sldMk cId="158924230" sldId="703"/>
            <ac:picMk id="3" creationId="{3568EFCC-4062-1F07-191D-CF0556E10E2C}"/>
          </ac:picMkLst>
        </pc:picChg>
        <pc:picChg chg="del">
          <ac:chgData name="NORBEY DANILO MUÑOZ CAÑON" userId="29f64d73-8b12-4c53-a9f3-1c223397a229" providerId="ADAL" clId="{544BA284-06A5-428B-B5F3-8CC3BEC585CA}" dt="2023-10-23T18:30:47.748" v="227" actId="478"/>
          <ac:picMkLst>
            <pc:docMk/>
            <pc:sldMk cId="158924230" sldId="703"/>
            <ac:picMk id="4" creationId="{00000000-0000-0000-0000-000000000000}"/>
          </ac:picMkLst>
        </pc:picChg>
        <pc:picChg chg="del">
          <ac:chgData name="NORBEY DANILO MUÑOZ CAÑON" userId="29f64d73-8b12-4c53-a9f3-1c223397a229" providerId="ADAL" clId="{544BA284-06A5-428B-B5F3-8CC3BEC585CA}" dt="2023-10-23T18:30:39.184" v="224" actId="478"/>
          <ac:picMkLst>
            <pc:docMk/>
            <pc:sldMk cId="158924230" sldId="703"/>
            <ac:picMk id="5" creationId="{00000000-0000-0000-0000-000000000000}"/>
          </ac:picMkLst>
        </pc:picChg>
        <pc:picChg chg="del">
          <ac:chgData name="NORBEY DANILO MUÑOZ CAÑON" userId="29f64d73-8b12-4c53-a9f3-1c223397a229" providerId="ADAL" clId="{544BA284-06A5-428B-B5F3-8CC3BEC585CA}" dt="2023-10-23T18:30:42.140" v="225" actId="478"/>
          <ac:picMkLst>
            <pc:docMk/>
            <pc:sldMk cId="158924230" sldId="703"/>
            <ac:picMk id="6" creationId="{00000000-0000-0000-0000-000000000000}"/>
          </ac:picMkLst>
        </pc:picChg>
        <pc:picChg chg="del">
          <ac:chgData name="NORBEY DANILO MUÑOZ CAÑON" userId="29f64d73-8b12-4c53-a9f3-1c223397a229" providerId="ADAL" clId="{544BA284-06A5-428B-B5F3-8CC3BEC585CA}" dt="2023-10-23T18:31:21.642" v="230" actId="478"/>
          <ac:picMkLst>
            <pc:docMk/>
            <pc:sldMk cId="158924230" sldId="703"/>
            <ac:picMk id="7" creationId="{00000000-0000-0000-0000-000000000000}"/>
          </ac:picMkLst>
        </pc:picChg>
        <pc:picChg chg="del">
          <ac:chgData name="NORBEY DANILO MUÑOZ CAÑON" userId="29f64d73-8b12-4c53-a9f3-1c223397a229" providerId="ADAL" clId="{544BA284-06A5-428B-B5F3-8CC3BEC585CA}" dt="2023-10-23T18:30:44.974" v="226" actId="478"/>
          <ac:picMkLst>
            <pc:docMk/>
            <pc:sldMk cId="158924230" sldId="703"/>
            <ac:picMk id="8" creationId="{00000000-0000-0000-0000-000000000000}"/>
          </ac:picMkLst>
        </pc:picChg>
        <pc:picChg chg="add mod ord">
          <ac:chgData name="NORBEY DANILO MUÑOZ CAÑON" userId="29f64d73-8b12-4c53-a9f3-1c223397a229" providerId="ADAL" clId="{544BA284-06A5-428B-B5F3-8CC3BEC585CA}" dt="2023-10-23T18:31:16.539" v="229" actId="167"/>
          <ac:picMkLst>
            <pc:docMk/>
            <pc:sldMk cId="158924230" sldId="703"/>
            <ac:picMk id="9" creationId="{C84F9FD1-F577-8B24-6912-25FA67B1E790}"/>
          </ac:picMkLst>
        </pc:picChg>
        <pc:picChg chg="add mod ord">
          <ac:chgData name="NORBEY DANILO MUÑOZ CAÑON" userId="29f64d73-8b12-4c53-a9f3-1c223397a229" providerId="ADAL" clId="{544BA284-06A5-428B-B5F3-8CC3BEC585CA}" dt="2023-10-23T18:31:16.539" v="229" actId="167"/>
          <ac:picMkLst>
            <pc:docMk/>
            <pc:sldMk cId="158924230" sldId="703"/>
            <ac:picMk id="10" creationId="{7391FF70-ABA1-2752-ACA8-57B4C48ACD76}"/>
          </ac:picMkLst>
        </pc:picChg>
        <pc:picChg chg="add mod ord">
          <ac:chgData name="NORBEY DANILO MUÑOZ CAÑON" userId="29f64d73-8b12-4c53-a9f3-1c223397a229" providerId="ADAL" clId="{544BA284-06A5-428B-B5F3-8CC3BEC585CA}" dt="2023-10-23T18:31:16.539" v="229" actId="167"/>
          <ac:picMkLst>
            <pc:docMk/>
            <pc:sldMk cId="158924230" sldId="703"/>
            <ac:picMk id="11" creationId="{670C473C-3AA7-4395-120A-A5A308E02CFA}"/>
          </ac:picMkLst>
        </pc:picChg>
        <pc:picChg chg="add mod ord">
          <ac:chgData name="NORBEY DANILO MUÑOZ CAÑON" userId="29f64d73-8b12-4c53-a9f3-1c223397a229" providerId="ADAL" clId="{544BA284-06A5-428B-B5F3-8CC3BEC585CA}" dt="2023-10-23T18:31:16.539" v="229" actId="167"/>
          <ac:picMkLst>
            <pc:docMk/>
            <pc:sldMk cId="158924230" sldId="703"/>
            <ac:picMk id="12" creationId="{A9689C32-7024-B1C5-8E21-AD289834CD63}"/>
          </ac:picMkLst>
        </pc:picChg>
        <pc:picChg chg="add mod ord">
          <ac:chgData name="NORBEY DANILO MUÑOZ CAÑON" userId="29f64d73-8b12-4c53-a9f3-1c223397a229" providerId="ADAL" clId="{544BA284-06A5-428B-B5F3-8CC3BEC585CA}" dt="2023-10-23T18:31:16.539" v="229" actId="167"/>
          <ac:picMkLst>
            <pc:docMk/>
            <pc:sldMk cId="158924230" sldId="703"/>
            <ac:picMk id="13" creationId="{8A2DA4B5-0766-5D19-6D91-5471A5DC3C0B}"/>
          </ac:picMkLst>
        </pc:picChg>
        <pc:picChg chg="add mod ord">
          <ac:chgData name="NORBEY DANILO MUÑOZ CAÑON" userId="29f64d73-8b12-4c53-a9f3-1c223397a229" providerId="ADAL" clId="{544BA284-06A5-428B-B5F3-8CC3BEC585CA}" dt="2023-10-23T18:31:16.539" v="229" actId="167"/>
          <ac:picMkLst>
            <pc:docMk/>
            <pc:sldMk cId="158924230" sldId="703"/>
            <ac:picMk id="14" creationId="{CF23E0C3-A008-A876-BB24-2D4A93D2561F}"/>
          </ac:picMkLst>
        </pc:picChg>
        <pc:picChg chg="add mod ord">
          <ac:chgData name="NORBEY DANILO MUÑOZ CAÑON" userId="29f64d73-8b12-4c53-a9f3-1c223397a229" providerId="ADAL" clId="{544BA284-06A5-428B-B5F3-8CC3BEC585CA}" dt="2023-10-23T18:31:16.539" v="229" actId="167"/>
          <ac:picMkLst>
            <pc:docMk/>
            <pc:sldMk cId="158924230" sldId="703"/>
            <ac:picMk id="15" creationId="{35BF2CFF-E743-22C3-7B68-9C91712175BC}"/>
          </ac:picMkLst>
        </pc:picChg>
        <pc:picChg chg="add mod ord">
          <ac:chgData name="NORBEY DANILO MUÑOZ CAÑON" userId="29f64d73-8b12-4c53-a9f3-1c223397a229" providerId="ADAL" clId="{544BA284-06A5-428B-B5F3-8CC3BEC585CA}" dt="2023-10-23T18:31:16.539" v="229" actId="167"/>
          <ac:picMkLst>
            <pc:docMk/>
            <pc:sldMk cId="158924230" sldId="703"/>
            <ac:picMk id="16" creationId="{46155E4E-272F-88EB-266D-0663D1C4B162}"/>
          </ac:picMkLst>
        </pc:picChg>
        <pc:picChg chg="add mod ord">
          <ac:chgData name="NORBEY DANILO MUÑOZ CAÑON" userId="29f64d73-8b12-4c53-a9f3-1c223397a229" providerId="ADAL" clId="{544BA284-06A5-428B-B5F3-8CC3BEC585CA}" dt="2023-10-23T18:31:38.778" v="232" actId="167"/>
          <ac:picMkLst>
            <pc:docMk/>
            <pc:sldMk cId="158924230" sldId="703"/>
            <ac:picMk id="17" creationId="{3281BD25-E608-3161-1062-EBADE5D67D98}"/>
          </ac:picMkLst>
        </pc:picChg>
        <pc:picChg chg="add mod ord">
          <ac:chgData name="NORBEY DANILO MUÑOZ CAÑON" userId="29f64d73-8b12-4c53-a9f3-1c223397a229" providerId="ADAL" clId="{544BA284-06A5-428B-B5F3-8CC3BEC585CA}" dt="2023-10-23T18:31:38.778" v="232" actId="167"/>
          <ac:picMkLst>
            <pc:docMk/>
            <pc:sldMk cId="158924230" sldId="703"/>
            <ac:picMk id="18" creationId="{F6D35712-0C18-4E51-D2DB-4A23F82B8932}"/>
          </ac:picMkLst>
        </pc:picChg>
        <pc:picChg chg="add mod ord">
          <ac:chgData name="NORBEY DANILO MUÑOZ CAÑON" userId="29f64d73-8b12-4c53-a9f3-1c223397a229" providerId="ADAL" clId="{544BA284-06A5-428B-B5F3-8CC3BEC585CA}" dt="2023-10-23T18:31:38.778" v="232" actId="167"/>
          <ac:picMkLst>
            <pc:docMk/>
            <pc:sldMk cId="158924230" sldId="703"/>
            <ac:picMk id="19" creationId="{349E40DE-D184-9596-A695-22D409B1821E}"/>
          </ac:picMkLst>
        </pc:picChg>
      </pc:sldChg>
      <pc:sldChg chg="addSp delSp modSp mod">
        <pc:chgData name="NORBEY DANILO MUÑOZ CAÑON" userId="29f64d73-8b12-4c53-a9f3-1c223397a229" providerId="ADAL" clId="{544BA284-06A5-428B-B5F3-8CC3BEC585CA}" dt="2023-10-23T18:38:56.589" v="297"/>
        <pc:sldMkLst>
          <pc:docMk/>
          <pc:sldMk cId="1046871962" sldId="708"/>
        </pc:sldMkLst>
        <pc:picChg chg="del">
          <ac:chgData name="NORBEY DANILO MUÑOZ CAÑON" userId="29f64d73-8b12-4c53-a9f3-1c223397a229" providerId="ADAL" clId="{544BA284-06A5-428B-B5F3-8CC3BEC585CA}" dt="2023-10-23T18:38:18.887" v="296" actId="478"/>
          <ac:picMkLst>
            <pc:docMk/>
            <pc:sldMk cId="1046871962" sldId="708"/>
            <ac:picMk id="3" creationId="{00000000-0000-0000-0000-000000000000}"/>
          </ac:picMkLst>
        </pc:picChg>
        <pc:picChg chg="add mod">
          <ac:chgData name="NORBEY DANILO MUÑOZ CAÑON" userId="29f64d73-8b12-4c53-a9f3-1c223397a229" providerId="ADAL" clId="{544BA284-06A5-428B-B5F3-8CC3BEC585CA}" dt="2023-10-23T18:38:56.589" v="297"/>
          <ac:picMkLst>
            <pc:docMk/>
            <pc:sldMk cId="1046871962" sldId="708"/>
            <ac:picMk id="4" creationId="{1C5B57B3-9C2F-5BA2-0DE2-5464A90BEA1B}"/>
          </ac:picMkLst>
        </pc:picChg>
      </pc:sldChg>
      <pc:sldChg chg="addSp delSp modSp mod">
        <pc:chgData name="NORBEY DANILO MUÑOZ CAÑON" userId="29f64d73-8b12-4c53-a9f3-1c223397a229" providerId="ADAL" clId="{544BA284-06A5-428B-B5F3-8CC3BEC585CA}" dt="2023-10-23T18:32:05.069" v="238" actId="1076"/>
        <pc:sldMkLst>
          <pc:docMk/>
          <pc:sldMk cId="1682412418" sldId="711"/>
        </pc:sldMkLst>
        <pc:picChg chg="add mod">
          <ac:chgData name="NORBEY DANILO MUÑOZ CAÑON" userId="29f64d73-8b12-4c53-a9f3-1c223397a229" providerId="ADAL" clId="{544BA284-06A5-428B-B5F3-8CC3BEC585CA}" dt="2023-10-23T18:32:05.069" v="238" actId="1076"/>
          <ac:picMkLst>
            <pc:docMk/>
            <pc:sldMk cId="1682412418" sldId="711"/>
            <ac:picMk id="3" creationId="{CEB37D26-E241-6857-3B85-58D8A99E15E6}"/>
          </ac:picMkLst>
        </pc:picChg>
        <pc:picChg chg="del">
          <ac:chgData name="NORBEY DANILO MUÑOZ CAÑON" userId="29f64d73-8b12-4c53-a9f3-1c223397a229" providerId="ADAL" clId="{544BA284-06A5-428B-B5F3-8CC3BEC585CA}" dt="2023-10-23T18:31:59.970" v="234" actId="478"/>
          <ac:picMkLst>
            <pc:docMk/>
            <pc:sldMk cId="1682412418" sldId="711"/>
            <ac:picMk id="4" creationId="{00000000-0000-0000-0000-000000000000}"/>
          </ac:picMkLst>
        </pc:picChg>
      </pc:sldChg>
      <pc:sldChg chg="delSp mod">
        <pc:chgData name="NORBEY DANILO MUÑOZ CAÑON" userId="29f64d73-8b12-4c53-a9f3-1c223397a229" providerId="ADAL" clId="{544BA284-06A5-428B-B5F3-8CC3BEC585CA}" dt="2023-10-23T18:40:28.354" v="322" actId="478"/>
        <pc:sldMkLst>
          <pc:docMk/>
          <pc:sldMk cId="424307892" sldId="712"/>
        </pc:sldMkLst>
        <pc:spChg chg="del">
          <ac:chgData name="NORBEY DANILO MUÑOZ CAÑON" userId="29f64d73-8b12-4c53-a9f3-1c223397a229" providerId="ADAL" clId="{544BA284-06A5-428B-B5F3-8CC3BEC585CA}" dt="2023-10-23T18:40:28.354" v="322" actId="478"/>
          <ac:spMkLst>
            <pc:docMk/>
            <pc:sldMk cId="424307892" sldId="712"/>
            <ac:spMk id="5" creationId="{00000000-0000-0000-0000-000000000000}"/>
          </ac:spMkLst>
        </pc:spChg>
      </pc:sldChg>
      <pc:sldChg chg="addSp delSp modSp mod">
        <pc:chgData name="NORBEY DANILO MUÑOZ CAÑON" userId="29f64d73-8b12-4c53-a9f3-1c223397a229" providerId="ADAL" clId="{544BA284-06A5-428B-B5F3-8CC3BEC585CA}" dt="2023-10-23T18:41:53.929" v="329" actId="20577"/>
        <pc:sldMkLst>
          <pc:docMk/>
          <pc:sldMk cId="3380407674" sldId="713"/>
        </pc:sldMkLst>
        <pc:spChg chg="add del mod">
          <ac:chgData name="NORBEY DANILO MUÑOZ CAÑON" userId="29f64d73-8b12-4c53-a9f3-1c223397a229" providerId="ADAL" clId="{544BA284-06A5-428B-B5F3-8CC3BEC585CA}" dt="2023-10-23T18:41:53.929" v="329" actId="20577"/>
          <ac:spMkLst>
            <pc:docMk/>
            <pc:sldMk cId="3380407674" sldId="713"/>
            <ac:spMk id="5" creationId="{00000000-0000-0000-0000-000000000000}"/>
          </ac:spMkLst>
        </pc:spChg>
      </pc:sldChg>
      <pc:sldChg chg="modSp mod">
        <pc:chgData name="NORBEY DANILO MUÑOZ CAÑON" userId="29f64d73-8b12-4c53-a9f3-1c223397a229" providerId="ADAL" clId="{544BA284-06A5-428B-B5F3-8CC3BEC585CA}" dt="2023-10-23T18:42:03.568" v="331" actId="20577"/>
        <pc:sldMkLst>
          <pc:docMk/>
          <pc:sldMk cId="1869066621" sldId="714"/>
        </pc:sldMkLst>
        <pc:spChg chg="mod">
          <ac:chgData name="NORBEY DANILO MUÑOZ CAÑON" userId="29f64d73-8b12-4c53-a9f3-1c223397a229" providerId="ADAL" clId="{544BA284-06A5-428B-B5F3-8CC3BEC585CA}" dt="2023-10-23T18:42:03.568" v="331" actId="20577"/>
          <ac:spMkLst>
            <pc:docMk/>
            <pc:sldMk cId="1869066621" sldId="714"/>
            <ac:spMk id="5" creationId="{00000000-0000-0000-0000-000000000000}"/>
          </ac:spMkLst>
        </pc:spChg>
      </pc:sldChg>
      <pc:sldChg chg="mod modShow">
        <pc:chgData name="NORBEY DANILO MUÑOZ CAÑON" userId="29f64d73-8b12-4c53-a9f3-1c223397a229" providerId="ADAL" clId="{544BA284-06A5-428B-B5F3-8CC3BEC585CA}" dt="2023-10-23T18:50:47.906" v="336" actId="729"/>
        <pc:sldMkLst>
          <pc:docMk/>
          <pc:sldMk cId="494364046" sldId="716"/>
        </pc:sldMkLst>
      </pc:sldChg>
      <pc:sldChg chg="mod modShow">
        <pc:chgData name="NORBEY DANILO MUÑOZ CAÑON" userId="29f64d73-8b12-4c53-a9f3-1c223397a229" providerId="ADAL" clId="{544BA284-06A5-428B-B5F3-8CC3BEC585CA}" dt="2023-10-23T18:47:43.914" v="332" actId="729"/>
        <pc:sldMkLst>
          <pc:docMk/>
          <pc:sldMk cId="609942660" sldId="717"/>
        </pc:sldMkLst>
      </pc:sldChg>
      <pc:sldChg chg="delSp mod">
        <pc:chgData name="NORBEY DANILO MUÑOZ CAÑON" userId="29f64d73-8b12-4c53-a9f3-1c223397a229" providerId="ADAL" clId="{544BA284-06A5-428B-B5F3-8CC3BEC585CA}" dt="2023-10-23T18:08:40.768" v="176" actId="478"/>
        <pc:sldMkLst>
          <pc:docMk/>
          <pc:sldMk cId="125761519" sldId="720"/>
        </pc:sldMkLst>
        <pc:spChg chg="del">
          <ac:chgData name="NORBEY DANILO MUÑOZ CAÑON" userId="29f64d73-8b12-4c53-a9f3-1c223397a229" providerId="ADAL" clId="{544BA284-06A5-428B-B5F3-8CC3BEC585CA}" dt="2023-10-23T18:08:40.768" v="176" actId="478"/>
          <ac:spMkLst>
            <pc:docMk/>
            <pc:sldMk cId="125761519" sldId="720"/>
            <ac:spMk id="5" creationId="{00000000-0000-0000-0000-000000000000}"/>
          </ac:spMkLst>
        </pc:spChg>
      </pc:sldChg>
      <pc:sldChg chg="addSp delSp">
        <pc:chgData name="NORBEY DANILO MUÑOZ CAÑON" userId="29f64d73-8b12-4c53-a9f3-1c223397a229" providerId="ADAL" clId="{544BA284-06A5-428B-B5F3-8CC3BEC585CA}" dt="2023-10-23T18:13:50.641" v="180"/>
        <pc:sldMkLst>
          <pc:docMk/>
          <pc:sldMk cId="2662725659" sldId="721"/>
        </pc:sldMkLst>
        <pc:picChg chg="add">
          <ac:chgData name="NORBEY DANILO MUÑOZ CAÑON" userId="29f64d73-8b12-4c53-a9f3-1c223397a229" providerId="ADAL" clId="{544BA284-06A5-428B-B5F3-8CC3BEC585CA}" dt="2023-10-23T18:13:50.641" v="180"/>
          <ac:picMkLst>
            <pc:docMk/>
            <pc:sldMk cId="2662725659" sldId="721"/>
            <ac:picMk id="4098" creationId="{2BBF2852-2D41-8233-488A-6202B76F70E6}"/>
          </ac:picMkLst>
        </pc:picChg>
        <pc:picChg chg="add del">
          <ac:chgData name="NORBEY DANILO MUÑOZ CAÑON" userId="29f64d73-8b12-4c53-a9f3-1c223397a229" providerId="ADAL" clId="{544BA284-06A5-428B-B5F3-8CC3BEC585CA}" dt="2023-10-23T18:13:49.107" v="179" actId="478"/>
          <ac:picMkLst>
            <pc:docMk/>
            <pc:sldMk cId="2662725659" sldId="721"/>
            <ac:picMk id="8194" creationId="{00000000-0000-0000-0000-000000000000}"/>
          </ac:picMkLst>
        </pc:picChg>
      </pc:sldChg>
      <pc:sldChg chg="modSp mod">
        <pc:chgData name="NORBEY DANILO MUÑOZ CAÑON" userId="29f64d73-8b12-4c53-a9f3-1c223397a229" providerId="ADAL" clId="{544BA284-06A5-428B-B5F3-8CC3BEC585CA}" dt="2023-10-23T18:08:34.707" v="175" actId="20577"/>
        <pc:sldMkLst>
          <pc:docMk/>
          <pc:sldMk cId="847848700" sldId="722"/>
        </pc:sldMkLst>
        <pc:spChg chg="mod">
          <ac:chgData name="NORBEY DANILO MUÑOZ CAÑON" userId="29f64d73-8b12-4c53-a9f3-1c223397a229" providerId="ADAL" clId="{544BA284-06A5-428B-B5F3-8CC3BEC585CA}" dt="2023-10-23T18:08:34.707" v="175" actId="20577"/>
          <ac:spMkLst>
            <pc:docMk/>
            <pc:sldMk cId="847848700" sldId="722"/>
            <ac:spMk id="6" creationId="{00000000-0000-0000-0000-000000000000}"/>
          </ac:spMkLst>
        </pc:spChg>
      </pc:sldChg>
      <pc:sldChg chg="addSp delSp modSp mod">
        <pc:chgData name="NORBEY DANILO MUÑOZ CAÑON" userId="29f64d73-8b12-4c53-a9f3-1c223397a229" providerId="ADAL" clId="{544BA284-06A5-428B-B5F3-8CC3BEC585CA}" dt="2023-10-23T18:14:29.893" v="187" actId="1076"/>
        <pc:sldMkLst>
          <pc:docMk/>
          <pc:sldMk cId="4255933333" sldId="727"/>
        </pc:sldMkLst>
        <pc:picChg chg="del">
          <ac:chgData name="NORBEY DANILO MUÑOZ CAÑON" userId="29f64d73-8b12-4c53-a9f3-1c223397a229" providerId="ADAL" clId="{544BA284-06A5-428B-B5F3-8CC3BEC585CA}" dt="2023-10-23T18:13:59.803" v="181" actId="478"/>
          <ac:picMkLst>
            <pc:docMk/>
            <pc:sldMk cId="4255933333" sldId="727"/>
            <ac:picMk id="4" creationId="{00000000-0000-0000-0000-000000000000}"/>
          </ac:picMkLst>
        </pc:picChg>
        <pc:picChg chg="add mod modCrop">
          <ac:chgData name="NORBEY DANILO MUÑOZ CAÑON" userId="29f64d73-8b12-4c53-a9f3-1c223397a229" providerId="ADAL" clId="{544BA284-06A5-428B-B5F3-8CC3BEC585CA}" dt="2023-10-23T18:14:29.893" v="187" actId="1076"/>
          <ac:picMkLst>
            <pc:docMk/>
            <pc:sldMk cId="4255933333" sldId="727"/>
            <ac:picMk id="5" creationId="{B9B2D546-0013-5A23-2DFD-38E7B3455AD4}"/>
          </ac:picMkLst>
        </pc:picChg>
      </pc:sldChg>
      <pc:sldChg chg="del">
        <pc:chgData name="NORBEY DANILO MUÑOZ CAÑON" userId="29f64d73-8b12-4c53-a9f3-1c223397a229" providerId="ADAL" clId="{544BA284-06A5-428B-B5F3-8CC3BEC585CA}" dt="2023-10-23T18:21:40.095" v="206" actId="47"/>
        <pc:sldMkLst>
          <pc:docMk/>
          <pc:sldMk cId="3723823004" sldId="728"/>
        </pc:sldMkLst>
      </pc:sldChg>
      <pc:sldChg chg="delSp modSp mod">
        <pc:chgData name="NORBEY DANILO MUÑOZ CAÑON" userId="29f64d73-8b12-4c53-a9f3-1c223397a229" providerId="ADAL" clId="{544BA284-06A5-428B-B5F3-8CC3BEC585CA}" dt="2023-10-23T18:14:56.847" v="190" actId="33524"/>
        <pc:sldMkLst>
          <pc:docMk/>
          <pc:sldMk cId="1563622632" sldId="731"/>
        </pc:sldMkLst>
        <pc:spChg chg="del">
          <ac:chgData name="NORBEY DANILO MUÑOZ CAÑON" userId="29f64d73-8b12-4c53-a9f3-1c223397a229" providerId="ADAL" clId="{544BA284-06A5-428B-B5F3-8CC3BEC585CA}" dt="2023-10-23T18:14:52.503" v="189" actId="478"/>
          <ac:spMkLst>
            <pc:docMk/>
            <pc:sldMk cId="1563622632" sldId="731"/>
            <ac:spMk id="5" creationId="{00000000-0000-0000-0000-000000000000}"/>
          </ac:spMkLst>
        </pc:spChg>
        <pc:spChg chg="mod">
          <ac:chgData name="NORBEY DANILO MUÑOZ CAÑON" userId="29f64d73-8b12-4c53-a9f3-1c223397a229" providerId="ADAL" clId="{544BA284-06A5-428B-B5F3-8CC3BEC585CA}" dt="2023-10-23T18:14:56.847" v="190" actId="33524"/>
          <ac:spMkLst>
            <pc:docMk/>
            <pc:sldMk cId="1563622632" sldId="731"/>
            <ac:spMk id="6" creationId="{00000000-0000-0000-0000-000000000000}"/>
          </ac:spMkLst>
        </pc:spChg>
      </pc:sldChg>
      <pc:sldChg chg="addSp delSp modSp mod">
        <pc:chgData name="NORBEY DANILO MUÑOZ CAÑON" userId="29f64d73-8b12-4c53-a9f3-1c223397a229" providerId="ADAL" clId="{544BA284-06A5-428B-B5F3-8CC3BEC585CA}" dt="2023-10-23T18:15:20.678" v="194"/>
        <pc:sldMkLst>
          <pc:docMk/>
          <pc:sldMk cId="1936872444" sldId="732"/>
        </pc:sldMkLst>
        <pc:spChg chg="mod">
          <ac:chgData name="NORBEY DANILO MUÑOZ CAÑON" userId="29f64d73-8b12-4c53-a9f3-1c223397a229" providerId="ADAL" clId="{544BA284-06A5-428B-B5F3-8CC3BEC585CA}" dt="2023-10-23T18:15:05.011" v="193" actId="27636"/>
          <ac:spMkLst>
            <pc:docMk/>
            <pc:sldMk cId="1936872444" sldId="732"/>
            <ac:spMk id="6" creationId="{00000000-0000-0000-0000-000000000000}"/>
          </ac:spMkLst>
        </pc:spChg>
        <pc:picChg chg="add mod">
          <ac:chgData name="NORBEY DANILO MUÑOZ CAÑON" userId="29f64d73-8b12-4c53-a9f3-1c223397a229" providerId="ADAL" clId="{544BA284-06A5-428B-B5F3-8CC3BEC585CA}" dt="2023-10-23T18:15:20.678" v="194"/>
          <ac:picMkLst>
            <pc:docMk/>
            <pc:sldMk cId="1936872444" sldId="732"/>
            <ac:picMk id="2" creationId="{65042F8F-0CF9-C7F7-DBB7-6E27BFAAC43C}"/>
          </ac:picMkLst>
        </pc:picChg>
        <pc:picChg chg="del">
          <ac:chgData name="NORBEY DANILO MUÑOZ CAÑON" userId="29f64d73-8b12-4c53-a9f3-1c223397a229" providerId="ADAL" clId="{544BA284-06A5-428B-B5F3-8CC3BEC585CA}" dt="2023-10-23T18:15:02.828" v="191" actId="478"/>
          <ac:picMkLst>
            <pc:docMk/>
            <pc:sldMk cId="1936872444" sldId="732"/>
            <ac:picMk id="8194" creationId="{00000000-0000-0000-0000-000000000000}"/>
          </ac:picMkLst>
        </pc:picChg>
      </pc:sldChg>
      <pc:sldChg chg="modSp mod">
        <pc:chgData name="NORBEY DANILO MUÑOZ CAÑON" userId="29f64d73-8b12-4c53-a9f3-1c223397a229" providerId="ADAL" clId="{544BA284-06A5-428B-B5F3-8CC3BEC585CA}" dt="2023-10-23T18:20:21.002" v="203" actId="27636"/>
        <pc:sldMkLst>
          <pc:docMk/>
          <pc:sldMk cId="1752469619" sldId="733"/>
        </pc:sldMkLst>
        <pc:spChg chg="mod">
          <ac:chgData name="NORBEY DANILO MUÑOZ CAÑON" userId="29f64d73-8b12-4c53-a9f3-1c223397a229" providerId="ADAL" clId="{544BA284-06A5-428B-B5F3-8CC3BEC585CA}" dt="2023-10-23T18:20:21.002" v="203" actId="27636"/>
          <ac:spMkLst>
            <pc:docMk/>
            <pc:sldMk cId="1752469619" sldId="733"/>
            <ac:spMk id="5" creationId="{00000000-0000-0000-0000-000000000000}"/>
          </ac:spMkLst>
        </pc:spChg>
      </pc:sldChg>
      <pc:sldChg chg="addSp delSp modSp mod">
        <pc:chgData name="NORBEY DANILO MUÑOZ CAÑON" userId="29f64d73-8b12-4c53-a9f3-1c223397a229" providerId="ADAL" clId="{544BA284-06A5-428B-B5F3-8CC3BEC585CA}" dt="2023-10-23T18:22:02.248" v="208"/>
        <pc:sldMkLst>
          <pc:docMk/>
          <pc:sldMk cId="3114237804" sldId="734"/>
        </pc:sldMkLst>
        <pc:spChg chg="mod">
          <ac:chgData name="NORBEY DANILO MUÑOZ CAÑON" userId="29f64d73-8b12-4c53-a9f3-1c223397a229" providerId="ADAL" clId="{544BA284-06A5-428B-B5F3-8CC3BEC585CA}" dt="2023-10-23T18:21:30.390" v="205" actId="27636"/>
          <ac:spMkLst>
            <pc:docMk/>
            <pc:sldMk cId="3114237804" sldId="734"/>
            <ac:spMk id="5" creationId="{00000000-0000-0000-0000-000000000000}"/>
          </ac:spMkLst>
        </pc:spChg>
        <pc:picChg chg="add mod">
          <ac:chgData name="NORBEY DANILO MUÑOZ CAÑON" userId="29f64d73-8b12-4c53-a9f3-1c223397a229" providerId="ADAL" clId="{544BA284-06A5-428B-B5F3-8CC3BEC585CA}" dt="2023-10-23T18:22:02.248" v="208"/>
          <ac:picMkLst>
            <pc:docMk/>
            <pc:sldMk cId="3114237804" sldId="734"/>
            <ac:picMk id="3" creationId="{061E606B-A342-D21E-FE46-020527E40F9B}"/>
          </ac:picMkLst>
        </pc:picChg>
        <pc:picChg chg="del">
          <ac:chgData name="NORBEY DANILO MUÑOZ CAÑON" userId="29f64d73-8b12-4c53-a9f3-1c223397a229" providerId="ADAL" clId="{544BA284-06A5-428B-B5F3-8CC3BEC585CA}" dt="2023-10-23T18:22:01.656" v="207" actId="478"/>
          <ac:picMkLst>
            <pc:docMk/>
            <pc:sldMk cId="3114237804" sldId="734"/>
            <ac:picMk id="4" creationId="{00000000-0000-0000-0000-000000000000}"/>
          </ac:picMkLst>
        </pc:picChg>
      </pc:sldChg>
      <pc:sldChg chg="del">
        <pc:chgData name="NORBEY DANILO MUÑOZ CAÑON" userId="29f64d73-8b12-4c53-a9f3-1c223397a229" providerId="ADAL" clId="{544BA284-06A5-428B-B5F3-8CC3BEC585CA}" dt="2023-10-23T18:22:07.600" v="209" actId="47"/>
        <pc:sldMkLst>
          <pc:docMk/>
          <pc:sldMk cId="1597144098" sldId="735"/>
        </pc:sldMkLst>
      </pc:sldChg>
      <pc:sldChg chg="delSp mod">
        <pc:chgData name="NORBEY DANILO MUÑOZ CAÑON" userId="29f64d73-8b12-4c53-a9f3-1c223397a229" providerId="ADAL" clId="{544BA284-06A5-428B-B5F3-8CC3BEC585CA}" dt="2023-10-23T18:33:54.557" v="244" actId="478"/>
        <pc:sldMkLst>
          <pc:docMk/>
          <pc:sldMk cId="873059217" sldId="737"/>
        </pc:sldMkLst>
        <pc:spChg chg="del">
          <ac:chgData name="NORBEY DANILO MUÑOZ CAÑON" userId="29f64d73-8b12-4c53-a9f3-1c223397a229" providerId="ADAL" clId="{544BA284-06A5-428B-B5F3-8CC3BEC585CA}" dt="2023-10-23T18:33:54.557" v="244" actId="478"/>
          <ac:spMkLst>
            <pc:docMk/>
            <pc:sldMk cId="873059217" sldId="737"/>
            <ac:spMk id="5" creationId="{00000000-0000-0000-0000-000000000000}"/>
          </ac:spMkLst>
        </pc:spChg>
      </pc:sldChg>
      <pc:sldChg chg="delSp mod">
        <pc:chgData name="NORBEY DANILO MUÑOZ CAÑON" userId="29f64d73-8b12-4c53-a9f3-1c223397a229" providerId="ADAL" clId="{544BA284-06A5-428B-B5F3-8CC3BEC585CA}" dt="2023-10-23T18:38:08.368" v="295" actId="478"/>
        <pc:sldMkLst>
          <pc:docMk/>
          <pc:sldMk cId="2875035684" sldId="738"/>
        </pc:sldMkLst>
        <pc:spChg chg="del">
          <ac:chgData name="NORBEY DANILO MUÑOZ CAÑON" userId="29f64d73-8b12-4c53-a9f3-1c223397a229" providerId="ADAL" clId="{544BA284-06A5-428B-B5F3-8CC3BEC585CA}" dt="2023-10-23T18:38:08.368" v="295" actId="478"/>
          <ac:spMkLst>
            <pc:docMk/>
            <pc:sldMk cId="2875035684" sldId="738"/>
            <ac:spMk id="3" creationId="{00000000-0000-0000-0000-000000000000}"/>
          </ac:spMkLst>
        </pc:spChg>
      </pc:sldChg>
      <pc:sldChg chg="delSp mod">
        <pc:chgData name="NORBEY DANILO MUÑOZ CAÑON" userId="29f64d73-8b12-4c53-a9f3-1c223397a229" providerId="ADAL" clId="{544BA284-06A5-428B-B5F3-8CC3BEC585CA}" dt="2023-10-23T18:34:00.877" v="245" actId="478"/>
        <pc:sldMkLst>
          <pc:docMk/>
          <pc:sldMk cId="264646445" sldId="739"/>
        </pc:sldMkLst>
        <pc:picChg chg="del">
          <ac:chgData name="NORBEY DANILO MUÑOZ CAÑON" userId="29f64d73-8b12-4c53-a9f3-1c223397a229" providerId="ADAL" clId="{544BA284-06A5-428B-B5F3-8CC3BEC585CA}" dt="2023-10-23T18:34:00.877" v="245" actId="478"/>
          <ac:picMkLst>
            <pc:docMk/>
            <pc:sldMk cId="264646445" sldId="739"/>
            <ac:picMk id="20" creationId="{00000000-0000-0000-0000-000000000000}"/>
          </ac:picMkLst>
        </pc:picChg>
      </pc:sldChg>
      <pc:sldChg chg="modSp">
        <pc:chgData name="NORBEY DANILO MUÑOZ CAÑON" userId="29f64d73-8b12-4c53-a9f3-1c223397a229" providerId="ADAL" clId="{544BA284-06A5-428B-B5F3-8CC3BEC585CA}" dt="2023-10-23T18:38:03.471" v="294" actId="20577"/>
        <pc:sldMkLst>
          <pc:docMk/>
          <pc:sldMk cId="255750875" sldId="746"/>
        </pc:sldMkLst>
        <pc:spChg chg="mod">
          <ac:chgData name="NORBEY DANILO MUÑOZ CAÑON" userId="29f64d73-8b12-4c53-a9f3-1c223397a229" providerId="ADAL" clId="{544BA284-06A5-428B-B5F3-8CC3BEC585CA}" dt="2023-10-23T18:38:03.471" v="294" actId="20577"/>
          <ac:spMkLst>
            <pc:docMk/>
            <pc:sldMk cId="255750875" sldId="746"/>
            <ac:spMk id="19" creationId="{00000000-0000-0000-0000-000000000000}"/>
          </ac:spMkLst>
        </pc:spChg>
      </pc:sldChg>
      <pc:sldChg chg="mod modShow">
        <pc:chgData name="NORBEY DANILO MUÑOZ CAÑON" userId="29f64d73-8b12-4c53-a9f3-1c223397a229" providerId="ADAL" clId="{544BA284-06A5-428B-B5F3-8CC3BEC585CA}" dt="2023-10-23T18:47:54.910" v="333" actId="729"/>
        <pc:sldMkLst>
          <pc:docMk/>
          <pc:sldMk cId="1318010131" sldId="748"/>
        </pc:sldMkLst>
      </pc:sldChg>
      <pc:sldChg chg="modSp mod modShow">
        <pc:chgData name="NORBEY DANILO MUÑOZ CAÑON" userId="29f64d73-8b12-4c53-a9f3-1c223397a229" providerId="ADAL" clId="{544BA284-06A5-428B-B5F3-8CC3BEC585CA}" dt="2023-10-23T18:50:43.933" v="335" actId="729"/>
        <pc:sldMkLst>
          <pc:docMk/>
          <pc:sldMk cId="1311190195" sldId="749"/>
        </pc:sldMkLst>
        <pc:spChg chg="mod">
          <ac:chgData name="NORBEY DANILO MUÑOZ CAÑON" userId="29f64d73-8b12-4c53-a9f3-1c223397a229" providerId="ADAL" clId="{544BA284-06A5-428B-B5F3-8CC3BEC585CA}" dt="2023-10-23T18:49:07.042" v="334" actId="20577"/>
          <ac:spMkLst>
            <pc:docMk/>
            <pc:sldMk cId="1311190195" sldId="749"/>
            <ac:spMk id="3" creationId="{00000000-0000-0000-0000-000000000000}"/>
          </ac:spMkLst>
        </pc:spChg>
      </pc:sldChg>
      <pc:sldChg chg="delSp mod">
        <pc:chgData name="NORBEY DANILO MUÑOZ CAÑON" userId="29f64d73-8b12-4c53-a9f3-1c223397a229" providerId="ADAL" clId="{544BA284-06A5-428B-B5F3-8CC3BEC585CA}" dt="2023-10-23T18:14:40.126" v="188" actId="478"/>
        <pc:sldMkLst>
          <pc:docMk/>
          <pc:sldMk cId="3124150218" sldId="754"/>
        </pc:sldMkLst>
        <pc:spChg chg="del">
          <ac:chgData name="NORBEY DANILO MUÑOZ CAÑON" userId="29f64d73-8b12-4c53-a9f3-1c223397a229" providerId="ADAL" clId="{544BA284-06A5-428B-B5F3-8CC3BEC585CA}" dt="2023-10-23T18:14:40.126" v="188" actId="478"/>
          <ac:spMkLst>
            <pc:docMk/>
            <pc:sldMk cId="3124150218" sldId="754"/>
            <ac:spMk id="5" creationId="{00000000-0000-0000-0000-000000000000}"/>
          </ac:spMkLst>
        </pc:spChg>
      </pc:sldChg>
      <pc:sldChg chg="addSp delSp modSp mod">
        <pc:chgData name="NORBEY DANILO MUÑOZ CAÑON" userId="29f64d73-8b12-4c53-a9f3-1c223397a229" providerId="ADAL" clId="{544BA284-06A5-428B-B5F3-8CC3BEC585CA}" dt="2023-10-23T17:40:04.200" v="116" actId="167"/>
        <pc:sldMkLst>
          <pc:docMk/>
          <pc:sldMk cId="2714134847" sldId="755"/>
        </pc:sldMkLst>
        <pc:picChg chg="add mod ord">
          <ac:chgData name="NORBEY DANILO MUÑOZ CAÑON" userId="29f64d73-8b12-4c53-a9f3-1c223397a229" providerId="ADAL" clId="{544BA284-06A5-428B-B5F3-8CC3BEC585CA}" dt="2023-10-23T17:36:31.444" v="81" actId="167"/>
          <ac:picMkLst>
            <pc:docMk/>
            <pc:sldMk cId="2714134847" sldId="755"/>
            <ac:picMk id="3" creationId="{E2E0067B-9798-9E5A-83A4-E1B1F7034896}"/>
          </ac:picMkLst>
        </pc:picChg>
        <pc:picChg chg="add mod ord">
          <ac:chgData name="NORBEY DANILO MUÑOZ CAÑON" userId="29f64d73-8b12-4c53-a9f3-1c223397a229" providerId="ADAL" clId="{544BA284-06A5-428B-B5F3-8CC3BEC585CA}" dt="2023-10-23T17:36:54.444" v="87" actId="167"/>
          <ac:picMkLst>
            <pc:docMk/>
            <pc:sldMk cId="2714134847" sldId="755"/>
            <ac:picMk id="5" creationId="{83094FFA-AE9C-6359-86F4-FB64F007BA1A}"/>
          </ac:picMkLst>
        </pc:picChg>
        <pc:picChg chg="del">
          <ac:chgData name="NORBEY DANILO MUÑOZ CAÑON" userId="29f64d73-8b12-4c53-a9f3-1c223397a229" providerId="ADAL" clId="{544BA284-06A5-428B-B5F3-8CC3BEC585CA}" dt="2023-10-23T17:39:05.934" v="109" actId="478"/>
          <ac:picMkLst>
            <pc:docMk/>
            <pc:sldMk cId="2714134847" sldId="755"/>
            <ac:picMk id="6" creationId="{00000000-0000-0000-0000-000000000000}"/>
          </ac:picMkLst>
        </pc:picChg>
        <pc:picChg chg="add del">
          <ac:chgData name="NORBEY DANILO MUÑOZ CAÑON" userId="29f64d73-8b12-4c53-a9f3-1c223397a229" providerId="ADAL" clId="{544BA284-06A5-428B-B5F3-8CC3BEC585CA}" dt="2023-10-23T17:38:25.986" v="100" actId="478"/>
          <ac:picMkLst>
            <pc:docMk/>
            <pc:sldMk cId="2714134847" sldId="755"/>
            <ac:picMk id="8" creationId="{00000000-0000-0000-0000-000000000000}"/>
          </ac:picMkLst>
        </pc:picChg>
        <pc:picChg chg="del">
          <ac:chgData name="NORBEY DANILO MUÑOZ CAÑON" userId="29f64d73-8b12-4c53-a9f3-1c223397a229" providerId="ADAL" clId="{544BA284-06A5-428B-B5F3-8CC3BEC585CA}" dt="2023-10-23T17:37:41.687" v="94" actId="478"/>
          <ac:picMkLst>
            <pc:docMk/>
            <pc:sldMk cId="2714134847" sldId="755"/>
            <ac:picMk id="9" creationId="{00000000-0000-0000-0000-000000000000}"/>
          </ac:picMkLst>
        </pc:picChg>
        <pc:picChg chg="add mod ord">
          <ac:chgData name="NORBEY DANILO MUÑOZ CAÑON" userId="29f64d73-8b12-4c53-a9f3-1c223397a229" providerId="ADAL" clId="{544BA284-06A5-428B-B5F3-8CC3BEC585CA}" dt="2023-10-23T17:37:32.548" v="93" actId="167"/>
          <ac:picMkLst>
            <pc:docMk/>
            <pc:sldMk cId="2714134847" sldId="755"/>
            <ac:picMk id="11" creationId="{78E4CDCB-6F24-3BE9-E034-423C43A02F98}"/>
          </ac:picMkLst>
        </pc:picChg>
        <pc:picChg chg="del">
          <ac:chgData name="NORBEY DANILO MUÑOZ CAÑON" userId="29f64d73-8b12-4c53-a9f3-1c223397a229" providerId="ADAL" clId="{544BA284-06A5-428B-B5F3-8CC3BEC585CA}" dt="2023-10-23T17:37:09.514" v="88" actId="478"/>
          <ac:picMkLst>
            <pc:docMk/>
            <pc:sldMk cId="2714134847" sldId="755"/>
            <ac:picMk id="12" creationId="{00000000-0000-0000-0000-000000000000}"/>
          </ac:picMkLst>
        </pc:picChg>
        <pc:picChg chg="del">
          <ac:chgData name="NORBEY DANILO MUÑOZ CAÑON" userId="29f64d73-8b12-4c53-a9f3-1c223397a229" providerId="ADAL" clId="{544BA284-06A5-428B-B5F3-8CC3BEC585CA}" dt="2023-10-23T17:36:44.749" v="84" actId="478"/>
          <ac:picMkLst>
            <pc:docMk/>
            <pc:sldMk cId="2714134847" sldId="755"/>
            <ac:picMk id="14" creationId="{00000000-0000-0000-0000-000000000000}"/>
          </ac:picMkLst>
        </pc:picChg>
        <pc:picChg chg="del">
          <ac:chgData name="NORBEY DANILO MUÑOZ CAÑON" userId="29f64d73-8b12-4c53-a9f3-1c223397a229" providerId="ADAL" clId="{544BA284-06A5-428B-B5F3-8CC3BEC585CA}" dt="2023-10-23T17:36:18.406" v="78" actId="478"/>
          <ac:picMkLst>
            <pc:docMk/>
            <pc:sldMk cId="2714134847" sldId="755"/>
            <ac:picMk id="15" creationId="{00000000-0000-0000-0000-000000000000}"/>
          </ac:picMkLst>
        </pc:picChg>
        <pc:picChg chg="add mod ord">
          <ac:chgData name="NORBEY DANILO MUÑOZ CAÑON" userId="29f64d73-8b12-4c53-a9f3-1c223397a229" providerId="ADAL" clId="{544BA284-06A5-428B-B5F3-8CC3BEC585CA}" dt="2023-10-23T17:38:06.756" v="99" actId="167"/>
          <ac:picMkLst>
            <pc:docMk/>
            <pc:sldMk cId="2714134847" sldId="755"/>
            <ac:picMk id="28" creationId="{14491E17-3929-459C-BB11-F9E2A76CA099}"/>
          </ac:picMkLst>
        </pc:picChg>
        <pc:picChg chg="add mod ord">
          <ac:chgData name="NORBEY DANILO MUÑOZ CAÑON" userId="29f64d73-8b12-4c53-a9f3-1c223397a229" providerId="ADAL" clId="{544BA284-06A5-428B-B5F3-8CC3BEC585CA}" dt="2023-10-23T17:38:58.976" v="108" actId="167"/>
          <ac:picMkLst>
            <pc:docMk/>
            <pc:sldMk cId="2714134847" sldId="755"/>
            <ac:picMk id="29" creationId="{144D2B43-84B2-2C96-8A8D-F8DF403A7947}"/>
          </ac:picMkLst>
        </pc:picChg>
        <pc:picChg chg="add mod ord">
          <ac:chgData name="NORBEY DANILO MUÑOZ CAÑON" userId="29f64d73-8b12-4c53-a9f3-1c223397a229" providerId="ADAL" clId="{544BA284-06A5-428B-B5F3-8CC3BEC585CA}" dt="2023-10-23T17:40:04.200" v="116" actId="167"/>
          <ac:picMkLst>
            <pc:docMk/>
            <pc:sldMk cId="2714134847" sldId="755"/>
            <ac:picMk id="30" creationId="{8AE378F0-F4A0-AE4B-0E02-1AEC31C05888}"/>
          </ac:picMkLst>
        </pc:picChg>
      </pc:sldChg>
      <pc:sldChg chg="addSp delSp modSp mod">
        <pc:chgData name="NORBEY DANILO MUÑOZ CAÑON" userId="29f64d73-8b12-4c53-a9f3-1c223397a229" providerId="ADAL" clId="{544BA284-06A5-428B-B5F3-8CC3BEC585CA}" dt="2023-10-23T18:16:26.160" v="201" actId="167"/>
        <pc:sldMkLst>
          <pc:docMk/>
          <pc:sldMk cId="2251407820" sldId="756"/>
        </pc:sldMkLst>
        <pc:picChg chg="add mod ord">
          <ac:chgData name="NORBEY DANILO MUÑOZ CAÑON" userId="29f64d73-8b12-4c53-a9f3-1c223397a229" providerId="ADAL" clId="{544BA284-06A5-428B-B5F3-8CC3BEC585CA}" dt="2023-10-23T18:16:26.160" v="201" actId="167"/>
          <ac:picMkLst>
            <pc:docMk/>
            <pc:sldMk cId="2251407820" sldId="756"/>
            <ac:picMk id="3" creationId="{776DC407-A6FA-0846-FBA8-73D8E94F8038}"/>
          </ac:picMkLst>
        </pc:picChg>
        <pc:picChg chg="add mod ord">
          <ac:chgData name="NORBEY DANILO MUÑOZ CAÑON" userId="29f64d73-8b12-4c53-a9f3-1c223397a229" providerId="ADAL" clId="{544BA284-06A5-428B-B5F3-8CC3BEC585CA}" dt="2023-10-23T18:16:26.160" v="201" actId="167"/>
          <ac:picMkLst>
            <pc:docMk/>
            <pc:sldMk cId="2251407820" sldId="756"/>
            <ac:picMk id="5" creationId="{C0339412-74FD-8230-8AE2-095750119A97}"/>
          </ac:picMkLst>
        </pc:picChg>
        <pc:picChg chg="del">
          <ac:chgData name="NORBEY DANILO MUÑOZ CAÑON" userId="29f64d73-8b12-4c53-a9f3-1c223397a229" providerId="ADAL" clId="{544BA284-06A5-428B-B5F3-8CC3BEC585CA}" dt="2023-10-23T18:15:50.253" v="195" actId="478"/>
          <ac:picMkLst>
            <pc:docMk/>
            <pc:sldMk cId="2251407820" sldId="756"/>
            <ac:picMk id="6" creationId="{00000000-0000-0000-0000-000000000000}"/>
          </ac:picMkLst>
        </pc:picChg>
        <pc:picChg chg="del">
          <ac:chgData name="NORBEY DANILO MUÑOZ CAÑON" userId="29f64d73-8b12-4c53-a9f3-1c223397a229" providerId="ADAL" clId="{544BA284-06A5-428B-B5F3-8CC3BEC585CA}" dt="2023-10-23T18:15:51.787" v="196" actId="478"/>
          <ac:picMkLst>
            <pc:docMk/>
            <pc:sldMk cId="2251407820" sldId="756"/>
            <ac:picMk id="8" creationId="{00000000-0000-0000-0000-000000000000}"/>
          </ac:picMkLst>
        </pc:picChg>
        <pc:picChg chg="del">
          <ac:chgData name="NORBEY DANILO MUÑOZ CAÑON" userId="29f64d73-8b12-4c53-a9f3-1c223397a229" providerId="ADAL" clId="{544BA284-06A5-428B-B5F3-8CC3BEC585CA}" dt="2023-10-23T18:15:52.758" v="197" actId="478"/>
          <ac:picMkLst>
            <pc:docMk/>
            <pc:sldMk cId="2251407820" sldId="756"/>
            <ac:picMk id="9" creationId="{00000000-0000-0000-0000-000000000000}"/>
          </ac:picMkLst>
        </pc:picChg>
        <pc:picChg chg="add mod ord">
          <ac:chgData name="NORBEY DANILO MUÑOZ CAÑON" userId="29f64d73-8b12-4c53-a9f3-1c223397a229" providerId="ADAL" clId="{544BA284-06A5-428B-B5F3-8CC3BEC585CA}" dt="2023-10-23T18:16:26.160" v="201" actId="167"/>
          <ac:picMkLst>
            <pc:docMk/>
            <pc:sldMk cId="2251407820" sldId="756"/>
            <ac:picMk id="11" creationId="{DCE6473C-9A85-E558-46F4-0320537F47CD}"/>
          </ac:picMkLst>
        </pc:picChg>
        <pc:picChg chg="del">
          <ac:chgData name="NORBEY DANILO MUÑOZ CAÑON" userId="29f64d73-8b12-4c53-a9f3-1c223397a229" providerId="ADAL" clId="{544BA284-06A5-428B-B5F3-8CC3BEC585CA}" dt="2023-10-23T18:15:57.737" v="198" actId="478"/>
          <ac:picMkLst>
            <pc:docMk/>
            <pc:sldMk cId="2251407820" sldId="756"/>
            <ac:picMk id="14" creationId="{00000000-0000-0000-0000-000000000000}"/>
          </ac:picMkLst>
        </pc:picChg>
        <pc:picChg chg="del">
          <ac:chgData name="NORBEY DANILO MUÑOZ CAÑON" userId="29f64d73-8b12-4c53-a9f3-1c223397a229" providerId="ADAL" clId="{544BA284-06A5-428B-B5F3-8CC3BEC585CA}" dt="2023-10-23T18:15:58.404" v="199" actId="478"/>
          <ac:picMkLst>
            <pc:docMk/>
            <pc:sldMk cId="2251407820" sldId="756"/>
            <ac:picMk id="15" creationId="{00000000-0000-0000-0000-000000000000}"/>
          </ac:picMkLst>
        </pc:picChg>
        <pc:picChg chg="add mod ord">
          <ac:chgData name="NORBEY DANILO MUÑOZ CAÑON" userId="29f64d73-8b12-4c53-a9f3-1c223397a229" providerId="ADAL" clId="{544BA284-06A5-428B-B5F3-8CC3BEC585CA}" dt="2023-10-23T18:16:26.160" v="201" actId="167"/>
          <ac:picMkLst>
            <pc:docMk/>
            <pc:sldMk cId="2251407820" sldId="756"/>
            <ac:picMk id="28" creationId="{143F429E-9595-38B9-C21C-7BB591764CAC}"/>
          </ac:picMkLst>
        </pc:picChg>
        <pc:picChg chg="add mod ord">
          <ac:chgData name="NORBEY DANILO MUÑOZ CAÑON" userId="29f64d73-8b12-4c53-a9f3-1c223397a229" providerId="ADAL" clId="{544BA284-06A5-428B-B5F3-8CC3BEC585CA}" dt="2023-10-23T18:16:26.160" v="201" actId="167"/>
          <ac:picMkLst>
            <pc:docMk/>
            <pc:sldMk cId="2251407820" sldId="756"/>
            <ac:picMk id="29" creationId="{5263BB4C-B8F9-421D-7FA6-11BF6ACCABEA}"/>
          </ac:picMkLst>
        </pc:picChg>
      </pc:sldChg>
      <pc:sldChg chg="addSp delSp modSp mod modAnim">
        <pc:chgData name="NORBEY DANILO MUÑOZ CAÑON" userId="29f64d73-8b12-4c53-a9f3-1c223397a229" providerId="ADAL" clId="{544BA284-06A5-428B-B5F3-8CC3BEC585CA}" dt="2023-10-23T18:06:10.259" v="165" actId="20577"/>
        <pc:sldMkLst>
          <pc:docMk/>
          <pc:sldMk cId="1261962553" sldId="758"/>
        </pc:sldMkLst>
        <pc:spChg chg="mod">
          <ac:chgData name="NORBEY DANILO MUÑOZ CAÑON" userId="29f64d73-8b12-4c53-a9f3-1c223397a229" providerId="ADAL" clId="{544BA284-06A5-428B-B5F3-8CC3BEC585CA}" dt="2023-10-23T18:05:06.100" v="150" actId="20577"/>
          <ac:spMkLst>
            <pc:docMk/>
            <pc:sldMk cId="1261962553" sldId="758"/>
            <ac:spMk id="4" creationId="{00000000-0000-0000-0000-000000000000}"/>
          </ac:spMkLst>
        </pc:spChg>
        <pc:spChg chg="mod">
          <ac:chgData name="NORBEY DANILO MUÑOZ CAÑON" userId="29f64d73-8b12-4c53-a9f3-1c223397a229" providerId="ADAL" clId="{544BA284-06A5-428B-B5F3-8CC3BEC585CA}" dt="2023-10-23T18:06:10.259" v="165" actId="20577"/>
          <ac:spMkLst>
            <pc:docMk/>
            <pc:sldMk cId="1261962553" sldId="758"/>
            <ac:spMk id="7" creationId="{00000000-0000-0000-0000-000000000000}"/>
          </ac:spMkLst>
        </pc:spChg>
        <pc:picChg chg="del">
          <ac:chgData name="NORBEY DANILO MUÑOZ CAÑON" userId="29f64d73-8b12-4c53-a9f3-1c223397a229" providerId="ADAL" clId="{544BA284-06A5-428B-B5F3-8CC3BEC585CA}" dt="2023-10-23T18:05:08.099" v="151" actId="478"/>
          <ac:picMkLst>
            <pc:docMk/>
            <pc:sldMk cId="1261962553" sldId="758"/>
            <ac:picMk id="6" creationId="{00000000-0000-0000-0000-000000000000}"/>
          </ac:picMkLst>
        </pc:picChg>
        <pc:picChg chg="add mod">
          <ac:chgData name="NORBEY DANILO MUÑOZ CAÑON" userId="29f64d73-8b12-4c53-a9f3-1c223397a229" providerId="ADAL" clId="{544BA284-06A5-428B-B5F3-8CC3BEC585CA}" dt="2023-10-23T18:05:55.873" v="162" actId="732"/>
          <ac:picMkLst>
            <pc:docMk/>
            <pc:sldMk cId="1261962553" sldId="758"/>
            <ac:picMk id="3074" creationId="{A80FE10E-37EC-EE4E-46EE-B71B4434038A}"/>
          </ac:picMkLst>
        </pc:picChg>
      </pc:sldChg>
      <pc:sldChg chg="addSp delSp modSp mod">
        <pc:chgData name="NORBEY DANILO MUÑOZ CAÑON" userId="29f64d73-8b12-4c53-a9f3-1c223397a229" providerId="ADAL" clId="{544BA284-06A5-428B-B5F3-8CC3BEC585CA}" dt="2023-10-23T18:33:21.259" v="243" actId="732"/>
        <pc:sldMkLst>
          <pc:docMk/>
          <pc:sldMk cId="173001198" sldId="760"/>
        </pc:sldMkLst>
        <pc:picChg chg="del">
          <ac:chgData name="NORBEY DANILO MUÑOZ CAÑON" userId="29f64d73-8b12-4c53-a9f3-1c223397a229" providerId="ADAL" clId="{544BA284-06A5-428B-B5F3-8CC3BEC585CA}" dt="2023-10-23T18:32:39.841" v="239" actId="478"/>
          <ac:picMkLst>
            <pc:docMk/>
            <pc:sldMk cId="173001198" sldId="760"/>
            <ac:picMk id="3" creationId="{00000000-0000-0000-0000-000000000000}"/>
          </ac:picMkLst>
        </pc:picChg>
        <pc:picChg chg="add mod modCrop">
          <ac:chgData name="NORBEY DANILO MUÑOZ CAÑON" userId="29f64d73-8b12-4c53-a9f3-1c223397a229" providerId="ADAL" clId="{544BA284-06A5-428B-B5F3-8CC3BEC585CA}" dt="2023-10-23T18:33:21.259" v="243" actId="732"/>
          <ac:picMkLst>
            <pc:docMk/>
            <pc:sldMk cId="173001198" sldId="760"/>
            <ac:picMk id="6" creationId="{50EBBD47-06FC-2263-2BF4-233DDE6CB4A6}"/>
          </ac:picMkLst>
        </pc:picChg>
      </pc:sldChg>
      <pc:sldChg chg="add del">
        <pc:chgData name="NORBEY DANILO MUÑOZ CAÑON" userId="29f64d73-8b12-4c53-a9f3-1c223397a229" providerId="ADAL" clId="{544BA284-06A5-428B-B5F3-8CC3BEC585CA}" dt="2023-10-23T17:39:17.951" v="111"/>
        <pc:sldMkLst>
          <pc:docMk/>
          <pc:sldMk cId="1636409404" sldId="761"/>
        </pc:sldMkLst>
      </pc:sldChg>
      <pc:sldChg chg="add del">
        <pc:chgData name="NORBEY DANILO MUÑOZ CAÑON" userId="29f64d73-8b12-4c53-a9f3-1c223397a229" providerId="ADAL" clId="{544BA284-06A5-428B-B5F3-8CC3BEC585CA}" dt="2023-10-23T17:38:36.641" v="102"/>
        <pc:sldMkLst>
          <pc:docMk/>
          <pc:sldMk cId="2161725746" sldId="761"/>
        </pc:sldMkLst>
      </pc:sldChg>
      <pc:sldChg chg="addSp delSp modSp add mod modAnim">
        <pc:chgData name="NORBEY DANILO MUÑOZ CAÑON" userId="29f64d73-8b12-4c53-a9f3-1c223397a229" providerId="ADAL" clId="{544BA284-06A5-428B-B5F3-8CC3BEC585CA}" dt="2023-10-23T18:07:55.647" v="173" actId="20577"/>
        <pc:sldMkLst>
          <pc:docMk/>
          <pc:sldMk cId="3094174797" sldId="761"/>
        </pc:sldMkLst>
        <pc:spChg chg="mod">
          <ac:chgData name="NORBEY DANILO MUÑOZ CAÑON" userId="29f64d73-8b12-4c53-a9f3-1c223397a229" providerId="ADAL" clId="{544BA284-06A5-428B-B5F3-8CC3BEC585CA}" dt="2023-10-23T18:07:55.647" v="173" actId="20577"/>
          <ac:spMkLst>
            <pc:docMk/>
            <pc:sldMk cId="3094174797" sldId="761"/>
            <ac:spMk id="7" creationId="{00000000-0000-0000-0000-000000000000}"/>
          </ac:spMkLst>
        </pc:spChg>
        <pc:picChg chg="add mod">
          <ac:chgData name="NORBEY DANILO MUÑOZ CAÑON" userId="29f64d73-8b12-4c53-a9f3-1c223397a229" providerId="ADAL" clId="{544BA284-06A5-428B-B5F3-8CC3BEC585CA}" dt="2023-10-23T18:07:41.117" v="170" actId="1076"/>
          <ac:picMkLst>
            <pc:docMk/>
            <pc:sldMk cId="3094174797" sldId="761"/>
            <ac:picMk id="3" creationId="{3A2088EC-437B-B0A1-C8B3-5C43D3D9F1FC}"/>
          </ac:picMkLst>
        </pc:picChg>
        <pc:picChg chg="del">
          <ac:chgData name="NORBEY DANILO MUÑOZ CAÑON" userId="29f64d73-8b12-4c53-a9f3-1c223397a229" providerId="ADAL" clId="{544BA284-06A5-428B-B5F3-8CC3BEC585CA}" dt="2023-10-23T18:06:47.114" v="167" actId="478"/>
          <ac:picMkLst>
            <pc:docMk/>
            <pc:sldMk cId="3094174797" sldId="761"/>
            <ac:picMk id="3074" creationId="{A80FE10E-37EC-EE4E-46EE-B71B4434038A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>
                <a:latin typeface="Calibri Light" panose="020F0302020204030204" pitchFamily="34" charset="0"/>
              </a:defRPr>
            </a:lvl1pPr>
          </a:lstStyle>
          <a:p>
            <a:endParaRPr lang="en-IE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>
                <a:latin typeface="Calibri Light" panose="020F0302020204030204" pitchFamily="34" charset="0"/>
              </a:defRPr>
            </a:lvl1pPr>
          </a:lstStyle>
          <a:p>
            <a:fld id="{4E300012-02A5-4B9A-BBBE-ECC937BD1D5A}" type="datetimeFigureOut">
              <a:rPr lang="en-IE" smtClean="0"/>
              <a:pPr/>
              <a:t>23/10/2023</a:t>
            </a:fld>
            <a:endParaRPr lang="en-IE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IE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>
                <a:latin typeface="Calibri Light" panose="020F0302020204030204" pitchFamily="34" charset="0"/>
              </a:defRPr>
            </a:lvl1pPr>
          </a:lstStyle>
          <a:p>
            <a:endParaRPr lang="en-I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>
                <a:latin typeface="Calibri Light" panose="020F0302020204030204" pitchFamily="34" charset="0"/>
              </a:defRPr>
            </a:lvl1pPr>
          </a:lstStyle>
          <a:p>
            <a:fld id="{904E58D3-AE56-4AF7-BFDD-CAD04963A4E2}" type="slidenum">
              <a:rPr lang="en-IE" smtClean="0"/>
              <a:pPr/>
              <a:t>‹Nº›</a:t>
            </a:fld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7168693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Calibri Light" panose="020F030202020403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Calibri Light" panose="020F0302020204030204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Calibri Light" panose="020F0302020204030204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Calibri Light" panose="020F0302020204030204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Calibri Light" panose="020F030202020403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ES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fld>
            <a:endParaRPr sz="12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Calibri Light" panose="020F030202020403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>
            <a:normAutofit/>
          </a:bodyPr>
          <a:lstStyle>
            <a:lvl1pPr algn="l">
              <a:defRPr sz="36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90696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0" cap="sm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19200"/>
            <a:ext cx="8229600" cy="4906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Calibri Light" panose="020F0302020204030204" pitchFamily="34" charset="0"/>
              </a:defRPr>
            </a:lvl1pPr>
          </a:lstStyle>
          <a:p>
            <a:fld id="{1D8BD707-D9CF-40AE-B4C6-C98DA3205C09}" type="datetimeFigureOut">
              <a:rPr lang="en-US" smtClean="0"/>
              <a:pPr/>
              <a:t>10/23/2023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Calibri Light" panose="020F030202020403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Calibri Light" panose="020F0302020204030204" pitchFamily="34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bg1">
              <a:lumMod val="50000"/>
            </a:schemeClr>
          </a:solidFill>
          <a:latin typeface="Calibri Light" panose="020F0302020204030204" pitchFamily="34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chemeClr val="tx1"/>
        </a:buClr>
        <a:buFont typeface="Arial" pitchFamily="34" charset="0"/>
        <a:buChar char="•"/>
        <a:defRPr sz="3200" kern="120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Clr>
          <a:schemeClr val="tx1"/>
        </a:buClr>
        <a:buFont typeface="Arial" pitchFamily="34" charset="0"/>
        <a:buChar char="–"/>
        <a:defRPr sz="2800" kern="120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1"/>
        </a:buClr>
        <a:buFont typeface="Arial" pitchFamily="34" charset="0"/>
        <a:buChar char="•"/>
        <a:defRPr sz="2400" kern="120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1"/>
        </a:buClr>
        <a:buFont typeface="Arial" pitchFamily="34" charset="0"/>
        <a:buChar char="–"/>
        <a:defRPr sz="2000" kern="120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1"/>
        </a:buClr>
        <a:buFont typeface="Arial" pitchFamily="34" charset="0"/>
        <a:buChar char="»"/>
        <a:defRPr sz="2000" kern="120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www.linkedin.com/pulse/what-most-in-demand-skills-data-science-sawtooth-software/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s://www.projectpro.io/article/top-10-data-science-skills-to-master-in-2021/134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4.png"/><Relationship Id="rId3" Type="http://schemas.openxmlformats.org/officeDocument/2006/relationships/image" Target="../media/image14.png"/><Relationship Id="rId7" Type="http://schemas.openxmlformats.org/officeDocument/2006/relationships/image" Target="../media/image19.png"/><Relationship Id="rId12" Type="http://schemas.openxmlformats.org/officeDocument/2006/relationships/image" Target="../media/image2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34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5.png"/><Relationship Id="rId9" Type="http://schemas.openxmlformats.org/officeDocument/2006/relationships/image" Target="../media/image21.png"/><Relationship Id="rId14" Type="http://schemas.openxmlformats.org/officeDocument/2006/relationships/image" Target="../media/image25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tags" Target="../tags/tag3.xml"/><Relationship Id="rId7" Type="http://schemas.openxmlformats.org/officeDocument/2006/relationships/image" Target="../media/image37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41.png"/><Relationship Id="rId5" Type="http://schemas.openxmlformats.org/officeDocument/2006/relationships/tags" Target="../tags/tag5.xml"/><Relationship Id="rId10" Type="http://schemas.openxmlformats.org/officeDocument/2006/relationships/image" Target="../media/image40.png"/><Relationship Id="rId4" Type="http://schemas.openxmlformats.org/officeDocument/2006/relationships/tags" Target="../tags/tag4.xml"/><Relationship Id="rId9" Type="http://schemas.openxmlformats.org/officeDocument/2006/relationships/image" Target="../media/image3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tags" Target="../tags/tag12.xml"/><Relationship Id="rId7" Type="http://schemas.openxmlformats.org/officeDocument/2006/relationships/image" Target="../media/image47.png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6" Type="http://schemas.openxmlformats.org/officeDocument/2006/relationships/image" Target="../media/image45.png"/><Relationship Id="rId5" Type="http://schemas.openxmlformats.org/officeDocument/2006/relationships/image" Target="../media/image46.png"/><Relationship Id="rId4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1.png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6.xml"/><Relationship Id="rId1" Type="http://schemas.openxmlformats.org/officeDocument/2006/relationships/tags" Target="../tags/tag15.xml"/><Relationship Id="rId5" Type="http://schemas.openxmlformats.org/officeDocument/2006/relationships/image" Target="../media/image41.png"/><Relationship Id="rId4" Type="http://schemas.openxmlformats.org/officeDocument/2006/relationships/image" Target="../media/image3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tags" Target="../tags/tag19.xml"/><Relationship Id="rId7" Type="http://schemas.openxmlformats.org/officeDocument/2006/relationships/image" Target="../media/image52.png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image" Target="../media/image41.png"/><Relationship Id="rId5" Type="http://schemas.openxmlformats.org/officeDocument/2006/relationships/image" Target="../media/image37.png"/><Relationship Id="rId4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tags" Target="../tags/tag22.xml"/><Relationship Id="rId7" Type="http://schemas.openxmlformats.org/officeDocument/2006/relationships/image" Target="../media/image53.png"/><Relationship Id="rId2" Type="http://schemas.openxmlformats.org/officeDocument/2006/relationships/tags" Target="../tags/tag21.xml"/><Relationship Id="rId1" Type="http://schemas.openxmlformats.org/officeDocument/2006/relationships/tags" Target="../tags/tag20.xml"/><Relationship Id="rId6" Type="http://schemas.openxmlformats.org/officeDocument/2006/relationships/image" Target="../media/image41.png"/><Relationship Id="rId5" Type="http://schemas.openxmlformats.org/officeDocument/2006/relationships/image" Target="../media/image37.png"/><Relationship Id="rId4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tags" Target="../tags/tag25.xml"/><Relationship Id="rId7" Type="http://schemas.openxmlformats.org/officeDocument/2006/relationships/image" Target="../media/image41.png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image" Target="../media/image37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6.xml"/><Relationship Id="rId9" Type="http://schemas.openxmlformats.org/officeDocument/2006/relationships/image" Target="../media/image5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tags" Target="../tags/tag29.xml"/><Relationship Id="rId7" Type="http://schemas.openxmlformats.org/officeDocument/2006/relationships/image" Target="../media/image55.png"/><Relationship Id="rId2" Type="http://schemas.openxmlformats.org/officeDocument/2006/relationships/tags" Target="../tags/tag28.xml"/><Relationship Id="rId1" Type="http://schemas.openxmlformats.org/officeDocument/2006/relationships/tags" Target="../tags/tag27.xml"/><Relationship Id="rId6" Type="http://schemas.openxmlformats.org/officeDocument/2006/relationships/image" Target="../media/image41.png"/><Relationship Id="rId5" Type="http://schemas.openxmlformats.org/officeDocument/2006/relationships/image" Target="../media/image37.png"/><Relationship Id="rId4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gif"/><Relationship Id="rId3" Type="http://schemas.openxmlformats.org/officeDocument/2006/relationships/tags" Target="../tags/tag32.xml"/><Relationship Id="rId7" Type="http://schemas.openxmlformats.org/officeDocument/2006/relationships/image" Target="../media/image55.png"/><Relationship Id="rId2" Type="http://schemas.openxmlformats.org/officeDocument/2006/relationships/tags" Target="../tags/tag31.xml"/><Relationship Id="rId1" Type="http://schemas.openxmlformats.org/officeDocument/2006/relationships/tags" Target="../tags/tag30.xml"/><Relationship Id="rId6" Type="http://schemas.openxmlformats.org/officeDocument/2006/relationships/image" Target="../media/image41.png"/><Relationship Id="rId5" Type="http://schemas.openxmlformats.org/officeDocument/2006/relationships/image" Target="../media/image37.png"/><Relationship Id="rId4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4.png"/><Relationship Id="rId3" Type="http://schemas.openxmlformats.org/officeDocument/2006/relationships/image" Target="../media/image34.png"/><Relationship Id="rId7" Type="http://schemas.openxmlformats.org/officeDocument/2006/relationships/image" Target="../media/image15.png"/><Relationship Id="rId12" Type="http://schemas.openxmlformats.org/officeDocument/2006/relationships/image" Target="../media/image2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21.png"/><Relationship Id="rId5" Type="http://schemas.openxmlformats.org/officeDocument/2006/relationships/image" Target="../media/image13.png"/><Relationship Id="rId10" Type="http://schemas.openxmlformats.org/officeDocument/2006/relationships/image" Target="../media/image20.png"/><Relationship Id="rId4" Type="http://schemas.openxmlformats.org/officeDocument/2006/relationships/image" Target="../media/image23.png"/><Relationship Id="rId9" Type="http://schemas.openxmlformats.org/officeDocument/2006/relationships/image" Target="../media/image18.png"/><Relationship Id="rId14" Type="http://schemas.openxmlformats.org/officeDocument/2006/relationships/image" Target="../media/image2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hyperlink" Target="http://db-engines.com/en/ranking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tags" Target="../tags/tag35.xml"/><Relationship Id="rId7" Type="http://schemas.openxmlformats.org/officeDocument/2006/relationships/image" Target="../media/image37.png"/><Relationship Id="rId2" Type="http://schemas.openxmlformats.org/officeDocument/2006/relationships/tags" Target="../tags/tag34.xml"/><Relationship Id="rId1" Type="http://schemas.openxmlformats.org/officeDocument/2006/relationships/tags" Target="../tags/tag33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41.png"/><Relationship Id="rId5" Type="http://schemas.openxmlformats.org/officeDocument/2006/relationships/tags" Target="../tags/tag37.xml"/><Relationship Id="rId10" Type="http://schemas.openxmlformats.org/officeDocument/2006/relationships/image" Target="../media/image40.png"/><Relationship Id="rId4" Type="http://schemas.openxmlformats.org/officeDocument/2006/relationships/tags" Target="../tags/tag36.xml"/><Relationship Id="rId9" Type="http://schemas.openxmlformats.org/officeDocument/2006/relationships/image" Target="../media/image39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8.xml"/><Relationship Id="rId4" Type="http://schemas.openxmlformats.org/officeDocument/2006/relationships/image" Target="../media/image66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gif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tags" Target="../tags/tag41.xml"/><Relationship Id="rId7" Type="http://schemas.openxmlformats.org/officeDocument/2006/relationships/image" Target="../media/image71.png"/><Relationship Id="rId12" Type="http://schemas.openxmlformats.org/officeDocument/2006/relationships/image" Target="../media/image41.png"/><Relationship Id="rId2" Type="http://schemas.openxmlformats.org/officeDocument/2006/relationships/tags" Target="../tags/tag40.xml"/><Relationship Id="rId1" Type="http://schemas.openxmlformats.org/officeDocument/2006/relationships/tags" Target="../tags/tag39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40.png"/><Relationship Id="rId5" Type="http://schemas.openxmlformats.org/officeDocument/2006/relationships/tags" Target="../tags/tag43.xml"/><Relationship Id="rId10" Type="http://schemas.openxmlformats.org/officeDocument/2006/relationships/image" Target="../media/image39.png"/><Relationship Id="rId4" Type="http://schemas.openxmlformats.org/officeDocument/2006/relationships/tags" Target="../tags/tag42.xml"/><Relationship Id="rId9" Type="http://schemas.openxmlformats.org/officeDocument/2006/relationships/image" Target="../media/image38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hyperlink" Target="http://db-engines.com/en/ranking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"/>
          <p:cNvSpPr/>
          <p:nvPr/>
        </p:nvSpPr>
        <p:spPr>
          <a:xfrm>
            <a:off x="2591479" y="2424414"/>
            <a:ext cx="3961040" cy="742168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>
              <a:buClr>
                <a:schemeClr val="lt1"/>
              </a:buClr>
              <a:buSzPts val="1800"/>
            </a:pPr>
            <a:r>
              <a:rPr lang="es-CO" sz="2100" dirty="0">
                <a:latin typeface="+mj-lt"/>
                <a:ea typeface="Calibri"/>
                <a:cs typeface="Calibri"/>
                <a:sym typeface="Calibri"/>
              </a:rPr>
              <a:t>Bases de datos</a:t>
            </a:r>
          </a:p>
        </p:txBody>
      </p:sp>
      <p:sp>
        <p:nvSpPr>
          <p:cNvPr id="98" name="Google Shape;98;p1"/>
          <p:cNvSpPr txBox="1"/>
          <p:nvPr/>
        </p:nvSpPr>
        <p:spPr>
          <a:xfrm>
            <a:off x="2285997" y="3657912"/>
            <a:ext cx="4572000" cy="346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 algn="ctr">
              <a:buClr>
                <a:srgbClr val="FFFFFF"/>
              </a:buClr>
              <a:buSzPts val="1800"/>
            </a:pPr>
            <a:r>
              <a:rPr lang="es-CO" b="1" dirty="0">
                <a:solidFill>
                  <a:srgbClr val="FFFFFF"/>
                </a:solidFill>
              </a:rPr>
              <a:t>Introducción</a:t>
            </a:r>
            <a:endParaRPr lang="es-CO" sz="1350" dirty="0"/>
          </a:p>
        </p:txBody>
      </p:sp>
      <p:sp>
        <p:nvSpPr>
          <p:cNvPr id="3" name="Google Shape;98;p1">
            <a:extLst>
              <a:ext uri="{FF2B5EF4-FFF2-40B4-BE49-F238E27FC236}">
                <a16:creationId xmlns:a16="http://schemas.microsoft.com/office/drawing/2014/main" id="{F6E5FE4C-F0A4-04D9-BDF6-552D3C5B8C83}"/>
              </a:ext>
            </a:extLst>
          </p:cNvPr>
          <p:cNvSpPr txBox="1"/>
          <p:nvPr/>
        </p:nvSpPr>
        <p:spPr>
          <a:xfrm>
            <a:off x="2862361" y="4495459"/>
            <a:ext cx="3419275" cy="357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 algn="ctr">
              <a:buClr>
                <a:srgbClr val="FFFFFF"/>
              </a:buClr>
              <a:buSzPts val="1800"/>
            </a:pPr>
            <a:r>
              <a:rPr lang="es-CO" sz="1050" dirty="0">
                <a:solidFill>
                  <a:srgbClr val="FFFFFF"/>
                </a:solidFill>
              </a:rPr>
              <a:t>Norbey Danilo Muñoz Cañón</a:t>
            </a:r>
          </a:p>
          <a:p>
            <a:pPr algn="ctr">
              <a:buClr>
                <a:srgbClr val="FFFFFF"/>
              </a:buClr>
              <a:buSzPts val="1800"/>
            </a:pPr>
            <a:r>
              <a:rPr lang="es-CO" sz="825" dirty="0">
                <a:solidFill>
                  <a:srgbClr val="FFFFFF"/>
                </a:solidFill>
              </a:rPr>
              <a:t>2023</a:t>
            </a:r>
            <a:endParaRPr lang="es-CO" sz="825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6791" b="5482"/>
          <a:stretch/>
        </p:blipFill>
        <p:spPr>
          <a:xfrm>
            <a:off x="630766" y="1676401"/>
            <a:ext cx="7875387" cy="3886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CL" dirty="0"/>
              <a:t>Un día cualquiera: </a:t>
            </a:r>
            <a:r>
              <a:rPr lang="es-CL" dirty="0">
                <a:solidFill>
                  <a:schemeClr val="tx2"/>
                </a:solidFill>
              </a:rPr>
              <a:t>10:35</a:t>
            </a:r>
            <a:br>
              <a:rPr lang="es-CL" dirty="0"/>
            </a:br>
            <a:r>
              <a:rPr lang="es-CL" dirty="0">
                <a:solidFill>
                  <a:schemeClr val="accent2"/>
                </a:solidFill>
              </a:rPr>
              <a:t>Amazon (</a:t>
            </a:r>
            <a:r>
              <a:rPr lang="es-CL" i="1" dirty="0" err="1">
                <a:solidFill>
                  <a:schemeClr val="accent2"/>
                </a:solidFill>
              </a:rPr>
              <a:t>The</a:t>
            </a:r>
            <a:r>
              <a:rPr lang="es-CL" i="1" dirty="0">
                <a:solidFill>
                  <a:schemeClr val="accent2"/>
                </a:solidFill>
              </a:rPr>
              <a:t> </a:t>
            </a:r>
            <a:r>
              <a:rPr lang="es-CL" i="1" dirty="0" err="1">
                <a:solidFill>
                  <a:schemeClr val="accent2"/>
                </a:solidFill>
              </a:rPr>
              <a:t>Leftovers</a:t>
            </a:r>
            <a:r>
              <a:rPr lang="es-CL" i="1" dirty="0">
                <a:solidFill>
                  <a:schemeClr val="accent2"/>
                </a:solidFill>
              </a:rPr>
              <a:t> </a:t>
            </a:r>
            <a:r>
              <a:rPr lang="es-CL" dirty="0">
                <a:solidFill>
                  <a:schemeClr val="accent2"/>
                </a:solidFill>
              </a:rPr>
              <a:t>… ¿cuánto cuesta?)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630766" y="5943600"/>
            <a:ext cx="8229600" cy="7159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CL" dirty="0">
                <a:solidFill>
                  <a:srgbClr val="FF0000"/>
                </a:solidFill>
                <a:latin typeface="Calibri Light" panose="020F0302020204030204" pitchFamily="34" charset="0"/>
              </a:rPr>
              <a:t>Demasiado.</a:t>
            </a:r>
          </a:p>
        </p:txBody>
      </p:sp>
    </p:spTree>
    <p:extLst>
      <p:ext uri="{BB962C8B-B14F-4D97-AF65-F5344CB8AC3E}">
        <p14:creationId xmlns:p14="http://schemas.microsoft.com/office/powerpoint/2010/main" val="1015990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6766" b="5944"/>
          <a:stretch/>
        </p:blipFill>
        <p:spPr>
          <a:xfrm>
            <a:off x="630766" y="1676401"/>
            <a:ext cx="7914801" cy="3886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CL" dirty="0"/>
              <a:t>Un día cualquiera: </a:t>
            </a:r>
            <a:r>
              <a:rPr lang="es-CL" dirty="0">
                <a:solidFill>
                  <a:schemeClr val="tx2"/>
                </a:solidFill>
              </a:rPr>
              <a:t>10:36</a:t>
            </a:r>
            <a:br>
              <a:rPr lang="es-CL" dirty="0"/>
            </a:br>
            <a:r>
              <a:rPr lang="es-CL" dirty="0" err="1">
                <a:solidFill>
                  <a:schemeClr val="accent2"/>
                </a:solidFill>
              </a:rPr>
              <a:t>ThePirateBay</a:t>
            </a:r>
            <a:r>
              <a:rPr lang="es-CL" dirty="0">
                <a:solidFill>
                  <a:schemeClr val="accent2"/>
                </a:solidFill>
              </a:rPr>
              <a:t> (me pagaron, pero …)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630766" y="5943600"/>
            <a:ext cx="8229600" cy="7159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CL" dirty="0">
                <a:solidFill>
                  <a:srgbClr val="00B050"/>
                </a:solidFill>
                <a:latin typeface="Calibri Light" panose="020F0302020204030204" pitchFamily="34" charset="0"/>
              </a:rPr>
              <a:t>Listo. </a:t>
            </a:r>
            <a:r>
              <a:rPr lang="es-CL" dirty="0">
                <a:solidFill>
                  <a:srgbClr val="FF0000"/>
                </a:solidFill>
                <a:latin typeface="Calibri Light" panose="020F0302020204030204" pitchFamily="34" charset="0"/>
              </a:rPr>
              <a:t>Pero tengo hambre …</a:t>
            </a:r>
          </a:p>
        </p:txBody>
      </p:sp>
    </p:spTree>
    <p:extLst>
      <p:ext uri="{BB962C8B-B14F-4D97-AF65-F5344CB8AC3E}">
        <p14:creationId xmlns:p14="http://schemas.microsoft.com/office/powerpoint/2010/main" val="3148287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CL" dirty="0"/>
              <a:t>Un día cualquiera: </a:t>
            </a:r>
            <a:r>
              <a:rPr lang="es-CL" dirty="0">
                <a:solidFill>
                  <a:schemeClr val="tx2"/>
                </a:solidFill>
              </a:rPr>
              <a:t>10:52</a:t>
            </a:r>
            <a:br>
              <a:rPr lang="es-CL" dirty="0"/>
            </a:br>
            <a:r>
              <a:rPr lang="es-CL" dirty="0">
                <a:solidFill>
                  <a:schemeClr val="accent2"/>
                </a:solidFill>
              </a:rPr>
              <a:t>Al supermercado (¿cuánto cuesta?)</a:t>
            </a:r>
            <a:endParaRPr lang="es-CL" dirty="0"/>
          </a:p>
        </p:txBody>
      </p:sp>
      <p:pic>
        <p:nvPicPr>
          <p:cNvPr id="5122" name="Picture 2" descr="http://transitionkamloops.net/wp-content/uploads/2015/05/price-checke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514739"/>
            <a:ext cx="4440827" cy="3895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630766" y="5943600"/>
            <a:ext cx="8229600" cy="7159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CL" dirty="0">
                <a:solidFill>
                  <a:srgbClr val="00B050"/>
                </a:solidFill>
                <a:latin typeface="Calibri Light" panose="020F0302020204030204" pitchFamily="34" charset="0"/>
              </a:rPr>
              <a:t>Luca.</a:t>
            </a:r>
          </a:p>
        </p:txBody>
      </p:sp>
    </p:spTree>
    <p:extLst>
      <p:ext uri="{BB962C8B-B14F-4D97-AF65-F5344CB8AC3E}">
        <p14:creationId xmlns:p14="http://schemas.microsoft.com/office/powerpoint/2010/main" val="2543186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CL" dirty="0"/>
              <a:t>Un día cualquiera: </a:t>
            </a:r>
            <a:r>
              <a:rPr lang="es-CL" dirty="0">
                <a:solidFill>
                  <a:schemeClr val="tx2"/>
                </a:solidFill>
              </a:rPr>
              <a:t>10:55</a:t>
            </a:r>
            <a:br>
              <a:rPr lang="es-CL" dirty="0"/>
            </a:br>
            <a:r>
              <a:rPr lang="es-CL" dirty="0">
                <a:solidFill>
                  <a:schemeClr val="accent2"/>
                </a:solidFill>
              </a:rPr>
              <a:t>Al supermercado (esperando en la fila …)</a:t>
            </a:r>
            <a:endParaRPr lang="es-CL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630766" y="5943600"/>
            <a:ext cx="8229600" cy="7159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CL" dirty="0">
                <a:solidFill>
                  <a:srgbClr val="FF0000"/>
                </a:solidFill>
                <a:latin typeface="Calibri Light" panose="020F0302020204030204" pitchFamily="34" charset="0"/>
              </a:rPr>
              <a:t>¿Cero </a:t>
            </a:r>
            <a:r>
              <a:rPr lang="es-CL" i="1" dirty="0" err="1">
                <a:solidFill>
                  <a:srgbClr val="FF0000"/>
                </a:solidFill>
                <a:latin typeface="Calibri Light" panose="020F0302020204030204" pitchFamily="34" charset="0"/>
              </a:rPr>
              <a:t>likes</a:t>
            </a:r>
            <a:r>
              <a:rPr lang="es-CL" dirty="0">
                <a:solidFill>
                  <a:srgbClr val="FF0000"/>
                </a:solidFill>
                <a:latin typeface="Calibri Light" panose="020F0302020204030204" pitchFamily="34" charset="0"/>
              </a:rPr>
              <a:t>?</a:t>
            </a:r>
          </a:p>
        </p:txBody>
      </p:sp>
      <p:pic>
        <p:nvPicPr>
          <p:cNvPr id="1026" name="Picture 2" descr="Websites drop Facebook's third-party login button | Popular Science">
            <a:extLst>
              <a:ext uri="{FF2B5EF4-FFF2-40B4-BE49-F238E27FC236}">
                <a16:creationId xmlns:a16="http://schemas.microsoft.com/office/drawing/2014/main" id="{35C3B675-DE31-D6F0-AC46-48189087D8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5600" y="1219200"/>
            <a:ext cx="5892800" cy="441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8271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CL" dirty="0"/>
              <a:t>Un día cualquiera: </a:t>
            </a:r>
            <a:r>
              <a:rPr lang="es-CL" dirty="0">
                <a:solidFill>
                  <a:schemeClr val="tx2"/>
                </a:solidFill>
              </a:rPr>
              <a:t>10:57</a:t>
            </a:r>
            <a:br>
              <a:rPr lang="es-CL" dirty="0"/>
            </a:br>
            <a:r>
              <a:rPr lang="es-CL" dirty="0">
                <a:solidFill>
                  <a:schemeClr val="accent2"/>
                </a:solidFill>
              </a:rPr>
              <a:t>Al supermercado (uso mi tarjeta de fidelidad)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630766" y="5943600"/>
            <a:ext cx="8229600" cy="7159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CL" dirty="0">
                <a:latin typeface="Calibri Light" panose="020F0302020204030204" pitchFamily="34" charset="0"/>
              </a:rPr>
              <a:t>¿Acumulas puntos? </a:t>
            </a:r>
            <a:r>
              <a:rPr lang="es-CL" dirty="0">
                <a:solidFill>
                  <a:srgbClr val="00B050"/>
                </a:solidFill>
                <a:latin typeface="Calibri Light" panose="020F0302020204030204" pitchFamily="34" charset="0"/>
              </a:rPr>
              <a:t>Sí.</a:t>
            </a:r>
          </a:p>
        </p:txBody>
      </p:sp>
      <p:pic>
        <p:nvPicPr>
          <p:cNvPr id="2050" name="Picture 2" descr="Así me fue de mal con la Tarjeta Éxito">
            <a:extLst>
              <a:ext uri="{FF2B5EF4-FFF2-40B4-BE49-F238E27FC236}">
                <a16:creationId xmlns:a16="http://schemas.microsoft.com/office/drawing/2014/main" id="{7DD27792-B38F-577E-B3D0-7E885B5088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4525" y="1530803"/>
            <a:ext cx="5314950" cy="3796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965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CL" dirty="0"/>
              <a:t>Un día cualquiera: </a:t>
            </a:r>
            <a:r>
              <a:rPr lang="es-CL" dirty="0">
                <a:solidFill>
                  <a:schemeClr val="tx2"/>
                </a:solidFill>
              </a:rPr>
              <a:t>11:00</a:t>
            </a:r>
            <a:br>
              <a:rPr lang="es-CL" dirty="0"/>
            </a:br>
            <a:r>
              <a:rPr lang="es-CL" dirty="0">
                <a:solidFill>
                  <a:schemeClr val="accent2"/>
                </a:solidFill>
              </a:rPr>
              <a:t>Desayuno</a:t>
            </a:r>
            <a:endParaRPr lang="es-CL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700" y="1295400"/>
            <a:ext cx="7086600" cy="4641723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630766" y="5943600"/>
            <a:ext cx="8229600" cy="7159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CL" dirty="0">
                <a:solidFill>
                  <a:srgbClr val="00B050"/>
                </a:solidFill>
                <a:latin typeface="Calibri Light" panose="020F0302020204030204" pitchFamily="34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68825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Imagen 29">
            <a:extLst>
              <a:ext uri="{FF2B5EF4-FFF2-40B4-BE49-F238E27FC236}">
                <a16:creationId xmlns:a16="http://schemas.microsoft.com/office/drawing/2014/main" id="{8AE378F0-F4A0-AE4B-0E02-1AEC31C058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74" y="3262985"/>
            <a:ext cx="2015999" cy="1511999"/>
          </a:xfrm>
          <a:prstGeom prst="rect">
            <a:avLst/>
          </a:prstGeom>
          <a:ln w="25400">
            <a:solidFill>
              <a:schemeClr val="bg1">
                <a:lumMod val="50000"/>
              </a:schemeClr>
            </a:solidFill>
          </a:ln>
        </p:spPr>
      </p:pic>
      <p:pic>
        <p:nvPicPr>
          <p:cNvPr id="29" name="Imagen 28">
            <a:extLst>
              <a:ext uri="{FF2B5EF4-FFF2-40B4-BE49-F238E27FC236}">
                <a16:creationId xmlns:a16="http://schemas.microsoft.com/office/drawing/2014/main" id="{144D2B43-84B2-2C96-8A8D-F8DF403A79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398" y="1443984"/>
            <a:ext cx="2016000" cy="1512000"/>
          </a:xfrm>
          <a:prstGeom prst="rect">
            <a:avLst/>
          </a:prstGeom>
          <a:ln w="25400">
            <a:solidFill>
              <a:schemeClr val="bg1">
                <a:lumMod val="50000"/>
              </a:schemeClr>
            </a:solidFill>
          </a:ln>
        </p:spPr>
      </p:pic>
      <p:pic>
        <p:nvPicPr>
          <p:cNvPr id="28" name="Imagen 27">
            <a:extLst>
              <a:ext uri="{FF2B5EF4-FFF2-40B4-BE49-F238E27FC236}">
                <a16:creationId xmlns:a16="http://schemas.microsoft.com/office/drawing/2014/main" id="{14491E17-3929-459C-BB11-F9E2A76CA0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9678" y="3259742"/>
            <a:ext cx="2015999" cy="1511999"/>
          </a:xfrm>
          <a:prstGeom prst="rect">
            <a:avLst/>
          </a:prstGeom>
          <a:ln w="25400">
            <a:solidFill>
              <a:schemeClr val="bg1">
                <a:lumMod val="50000"/>
              </a:schemeClr>
            </a:solidFill>
          </a:ln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78E4CDCB-6F24-3BE9-E034-423C43A02F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9123" y="3263510"/>
            <a:ext cx="2016000" cy="1512000"/>
          </a:xfrm>
          <a:prstGeom prst="rect">
            <a:avLst/>
          </a:prstGeom>
          <a:ln w="25400">
            <a:solidFill>
              <a:schemeClr val="bg1">
                <a:lumMod val="50000"/>
              </a:schemeClr>
            </a:solidFill>
          </a:ln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83094FFA-AE9C-6359-86F4-FB64F007BA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79848" y="1443984"/>
            <a:ext cx="2016000" cy="1512000"/>
          </a:xfrm>
          <a:prstGeom prst="rect">
            <a:avLst/>
          </a:prstGeom>
          <a:ln w="25400">
            <a:solidFill>
              <a:schemeClr val="bg1">
                <a:lumMod val="50000"/>
              </a:schemeClr>
            </a:solidFill>
          </a:ln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E2E0067B-9798-9E5A-83A4-E1B1F70348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79849" y="3239583"/>
            <a:ext cx="2015999" cy="1511999"/>
          </a:xfrm>
          <a:prstGeom prst="rect">
            <a:avLst/>
          </a:prstGeom>
          <a:ln w="25400">
            <a:solidFill>
              <a:schemeClr val="bg1">
                <a:lumMod val="50000"/>
              </a:schemeClr>
            </a:solidFill>
          </a:ln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09123" y="1443985"/>
            <a:ext cx="2016000" cy="1512000"/>
          </a:xfrm>
          <a:prstGeom prst="rect">
            <a:avLst/>
          </a:prstGeom>
          <a:ln w="25400">
            <a:solidFill>
              <a:schemeClr val="bg1">
                <a:lumMod val="50000"/>
              </a:schemeClr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CL" dirty="0"/>
              <a:t>Un día cualquiera: antes que las </a:t>
            </a:r>
            <a:r>
              <a:rPr lang="es-CL" dirty="0">
                <a:solidFill>
                  <a:schemeClr val="tx2"/>
                </a:solidFill>
              </a:rPr>
              <a:t>11:00</a:t>
            </a:r>
            <a:br>
              <a:rPr lang="es-CL" dirty="0">
                <a:solidFill>
                  <a:schemeClr val="tx2"/>
                </a:solidFill>
              </a:rPr>
            </a:br>
            <a:r>
              <a:rPr lang="es-CL" i="1" dirty="0">
                <a:solidFill>
                  <a:schemeClr val="accent2"/>
                </a:solidFill>
              </a:rPr>
              <a:t>¿Estas actividades tienen algo en común?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7675" y="1443984"/>
            <a:ext cx="2015999" cy="1512000"/>
          </a:xfrm>
          <a:prstGeom prst="rect">
            <a:avLst/>
          </a:prstGeom>
          <a:ln w="25400">
            <a:solidFill>
              <a:schemeClr val="bg1">
                <a:lumMod val="50000"/>
              </a:schemeClr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7674" y="5041200"/>
            <a:ext cx="2015999" cy="1512000"/>
          </a:xfrm>
          <a:prstGeom prst="rect">
            <a:avLst/>
          </a:prstGeom>
          <a:ln w="25400">
            <a:solidFill>
              <a:schemeClr val="bg1">
                <a:lumMod val="50000"/>
              </a:schemeClr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438399" y="5035181"/>
            <a:ext cx="2015999" cy="1512000"/>
          </a:xfrm>
          <a:prstGeom prst="rect">
            <a:avLst/>
          </a:prstGeom>
          <a:ln w="25400">
            <a:solidFill>
              <a:schemeClr val="bg1">
                <a:lumMod val="50000"/>
              </a:schemeClr>
            </a:solidFill>
          </a:ln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709124" y="5035180"/>
            <a:ext cx="2015999" cy="1512000"/>
          </a:xfrm>
          <a:prstGeom prst="rect">
            <a:avLst/>
          </a:prstGeom>
          <a:ln w="25400">
            <a:solidFill>
              <a:schemeClr val="bg1">
                <a:lumMod val="50000"/>
              </a:schemeClr>
            </a:solidFill>
          </a:ln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979849" y="5035180"/>
            <a:ext cx="2015999" cy="1512000"/>
          </a:xfrm>
          <a:prstGeom prst="rect">
            <a:avLst/>
          </a:prstGeom>
          <a:ln w="25400">
            <a:solidFill>
              <a:schemeClr val="bg1">
                <a:lumMod val="50000"/>
              </a:schemeClr>
            </a:solidFill>
          </a:ln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984169" y="5410198"/>
            <a:ext cx="885825" cy="101991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237007" y="3428999"/>
            <a:ext cx="885825" cy="1019917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237007" y="1676398"/>
            <a:ext cx="885825" cy="1019917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405033" y="3428999"/>
            <a:ext cx="885825" cy="1019917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405033" y="5410199"/>
            <a:ext cx="885825" cy="1019917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682053" y="1676398"/>
            <a:ext cx="885825" cy="1019917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682404" y="3428999"/>
            <a:ext cx="885825" cy="1019917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686175" y="5410198"/>
            <a:ext cx="885825" cy="1019917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981659" y="1676398"/>
            <a:ext cx="885825" cy="1019917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984169" y="3428999"/>
            <a:ext cx="885825" cy="1019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134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L" dirty="0"/>
              <a:t>Bases de datos: 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4169" y="5410198"/>
            <a:ext cx="885825" cy="101991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7007" y="3428999"/>
            <a:ext cx="885825" cy="101991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7007" y="1676398"/>
            <a:ext cx="885825" cy="101991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5033" y="3428999"/>
            <a:ext cx="885825" cy="1019917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5033" y="5410199"/>
            <a:ext cx="885825" cy="101991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2053" y="1676398"/>
            <a:ext cx="885825" cy="1019917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2404" y="3428999"/>
            <a:ext cx="885825" cy="1019917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6175" y="5410198"/>
            <a:ext cx="885825" cy="1019917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1659" y="1676398"/>
            <a:ext cx="885825" cy="1019917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4169" y="3428999"/>
            <a:ext cx="885825" cy="1019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5549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CL" dirty="0"/>
              <a:t>Interactuamos con bases de datos</a:t>
            </a:r>
            <a:br>
              <a:rPr lang="es-CL" dirty="0"/>
            </a:br>
            <a:r>
              <a:rPr lang="es-CL" dirty="0"/>
              <a:t>	todo el tiempo, todos los días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29200"/>
          </a:xfrm>
        </p:spPr>
        <p:txBody>
          <a:bodyPr/>
          <a:lstStyle/>
          <a:p>
            <a:r>
              <a:rPr lang="es-CL" dirty="0"/>
              <a:t>Especialmente con la Web: </a:t>
            </a:r>
          </a:p>
          <a:p>
            <a:pPr lvl="1"/>
            <a:r>
              <a:rPr lang="es-CL" dirty="0"/>
              <a:t>Búsqueda (Google, Bing, </a:t>
            </a:r>
            <a:r>
              <a:rPr lang="es-CL" dirty="0" err="1"/>
              <a:t>Yahoo</a:t>
            </a:r>
            <a:r>
              <a:rPr lang="es-CL" dirty="0"/>
              <a:t>!, …)</a:t>
            </a:r>
          </a:p>
          <a:p>
            <a:pPr lvl="1"/>
            <a:r>
              <a:rPr lang="es-CL" dirty="0"/>
              <a:t>Tiendas (Amazon, eBay, …)</a:t>
            </a:r>
          </a:p>
          <a:p>
            <a:pPr lvl="1"/>
            <a:r>
              <a:rPr lang="es-CL" dirty="0"/>
              <a:t>Redes sociales (Facebook, Instagram, …)</a:t>
            </a:r>
          </a:p>
          <a:p>
            <a:pPr lvl="1"/>
            <a:r>
              <a:rPr lang="es-CL" dirty="0"/>
              <a:t>Enciclopedias (Wikipedia, </a:t>
            </a:r>
            <a:r>
              <a:rPr lang="es-CL" dirty="0" err="1"/>
              <a:t>IMDb</a:t>
            </a:r>
            <a:r>
              <a:rPr lang="es-CL" dirty="0"/>
              <a:t>, …)</a:t>
            </a:r>
          </a:p>
          <a:p>
            <a:pPr lvl="1"/>
            <a:r>
              <a:rPr lang="es-CL" dirty="0"/>
              <a:t>Bancos</a:t>
            </a:r>
          </a:p>
          <a:p>
            <a:pPr lvl="1"/>
            <a:r>
              <a:rPr lang="es-CL" dirty="0"/>
              <a:t>Aerolíneas</a:t>
            </a:r>
          </a:p>
          <a:p>
            <a:pPr lvl="1"/>
            <a:r>
              <a:rPr lang="es-CL" dirty="0"/>
              <a:t>E-learning</a:t>
            </a:r>
          </a:p>
          <a:p>
            <a:pPr marL="457200" lvl="1" indent="0">
              <a:buNone/>
            </a:pPr>
            <a:r>
              <a:rPr lang="es-CL" dirty="0"/>
              <a:t>…</a:t>
            </a:r>
          </a:p>
        </p:txBody>
      </p:sp>
      <p:pic>
        <p:nvPicPr>
          <p:cNvPr id="5" name="Picture 2" descr="https://e-language.wikispaces.com/file/view/Web2.0-icons.png/443453538/Web2.0-icon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4390623"/>
            <a:ext cx="3807262" cy="2238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6020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Un buen mercado laboral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3074" name="Picture 2" descr="Image result for well pai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1219200"/>
            <a:ext cx="6477000" cy="518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38679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¿Por qué necesitan este curso?</a:t>
            </a:r>
          </a:p>
        </p:txBody>
      </p:sp>
    </p:spTree>
    <p:extLst>
      <p:ext uri="{BB962C8B-B14F-4D97-AF65-F5344CB8AC3E}">
        <p14:creationId xmlns:p14="http://schemas.microsoft.com/office/powerpoint/2010/main" val="26164443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CL" dirty="0"/>
              <a:t>“Data </a:t>
            </a:r>
            <a:r>
              <a:rPr lang="es-CL" dirty="0" err="1"/>
              <a:t>Scientist</a:t>
            </a:r>
            <a:r>
              <a:rPr lang="es-CL" dirty="0"/>
              <a:t>”: </a:t>
            </a:r>
            <a:br>
              <a:rPr lang="es-CL" dirty="0"/>
            </a:br>
            <a:r>
              <a:rPr lang="es-CL" dirty="0"/>
              <a:t>	Trabajo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-38100" y="6414085"/>
            <a:ext cx="922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600" dirty="0">
                <a:hlinkClick r:id="rId2"/>
              </a:rPr>
              <a:t>https://www.linkedin.com/pulse/what-most-in-demand-skills-data-science-sawtooth-software/</a:t>
            </a:r>
            <a:r>
              <a:rPr lang="es-CL" sz="1600" dirty="0"/>
              <a:t> </a:t>
            </a:r>
          </a:p>
        </p:txBody>
      </p:sp>
      <p:pic>
        <p:nvPicPr>
          <p:cNvPr id="3074" name="Picture 2" descr="No alt text provided for this image">
            <a:extLst>
              <a:ext uri="{FF2B5EF4-FFF2-40B4-BE49-F238E27FC236}">
                <a16:creationId xmlns:a16="http://schemas.microsoft.com/office/drawing/2014/main" id="{A80FE10E-37EC-EE4E-46EE-B71B443403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41" b="4241"/>
          <a:stretch/>
        </p:blipFill>
        <p:spPr bwMode="auto">
          <a:xfrm>
            <a:off x="279400" y="1219201"/>
            <a:ext cx="8585200" cy="441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1962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CL" dirty="0"/>
              <a:t>“Data </a:t>
            </a:r>
            <a:r>
              <a:rPr lang="es-CL" dirty="0" err="1"/>
              <a:t>Scientist</a:t>
            </a:r>
            <a:r>
              <a:rPr lang="es-CL" dirty="0"/>
              <a:t>”: </a:t>
            </a:r>
            <a:br>
              <a:rPr lang="es-CL" dirty="0"/>
            </a:br>
            <a:r>
              <a:rPr lang="es-CL" dirty="0"/>
              <a:t>	Trabajo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-38100" y="6414085"/>
            <a:ext cx="922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600" dirty="0">
                <a:hlinkClick r:id="rId2"/>
              </a:rPr>
              <a:t>https://www.projectpro.io/article/top-10-data-science-skills-to-master-in-2021/134</a:t>
            </a:r>
            <a:r>
              <a:rPr lang="es-CL" sz="1600" dirty="0"/>
              <a:t> 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3A2088EC-437B-B0A1-C8B3-5C43D3D9F1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3575" y="1160547"/>
            <a:ext cx="5276850" cy="5083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174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b="0" dirty="0"/>
              <a:t>¿Qué es una “base de datos”?</a:t>
            </a:r>
          </a:p>
        </p:txBody>
      </p:sp>
    </p:spTree>
    <p:extLst>
      <p:ext uri="{BB962C8B-B14F-4D97-AF65-F5344CB8AC3E}">
        <p14:creationId xmlns:p14="http://schemas.microsoft.com/office/powerpoint/2010/main" val="35075558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0" y="2057400"/>
            <a:ext cx="1728147" cy="1989746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¿Una base de datos?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590800" y="3195627"/>
            <a:ext cx="3962400" cy="954107"/>
          </a:xfrm>
          <a:prstGeom prst="rect">
            <a:avLst/>
          </a:prstGeom>
          <a:solidFill>
            <a:schemeClr val="bg1">
              <a:lumMod val="95000"/>
              <a:alpha val="77000"/>
            </a:schemeClr>
          </a:solidFill>
          <a:ln w="381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>
                <a:latin typeface="Calibri Light" panose="020F0302020204030204" pitchFamily="34" charset="0"/>
              </a:rPr>
              <a:t>¿</a:t>
            </a:r>
            <a:r>
              <a:rPr lang="es-CL" sz="2800" i="1" dirty="0">
                <a:latin typeface="Calibri Light" panose="020F0302020204030204" pitchFamily="34" charset="0"/>
              </a:rPr>
              <a:t>Un ejemplo de una </a:t>
            </a:r>
          </a:p>
          <a:p>
            <a:pPr algn="ctr"/>
            <a:r>
              <a:rPr lang="es-CL" sz="2800" i="1" dirty="0">
                <a:latin typeface="Calibri Light" panose="020F0302020204030204" pitchFamily="34" charset="0"/>
              </a:rPr>
              <a:t>base de datos?</a:t>
            </a:r>
          </a:p>
        </p:txBody>
      </p:sp>
    </p:spTree>
    <p:extLst>
      <p:ext uri="{BB962C8B-B14F-4D97-AF65-F5344CB8AC3E}">
        <p14:creationId xmlns:p14="http://schemas.microsoft.com/office/powerpoint/2010/main" val="8478487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¿Una base de datos?</a:t>
            </a:r>
          </a:p>
        </p:txBody>
      </p:sp>
      <p:pic>
        <p:nvPicPr>
          <p:cNvPr id="6146" name="Picture 2" descr="http://www.altova.com/images/screenshots/database-contents-diff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625" y="1676400"/>
            <a:ext cx="752475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7615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¿Una base de datos?</a:t>
            </a:r>
          </a:p>
        </p:txBody>
      </p:sp>
      <p:pic>
        <p:nvPicPr>
          <p:cNvPr id="4098" name="Picture 2" descr="Instalación Oracle Restart 21c (Oracle Grid Infrastructure) sobre Linux +  último RU disponible | El RINCÓN DEL ORAKOL">
            <a:extLst>
              <a:ext uri="{FF2B5EF4-FFF2-40B4-BE49-F238E27FC236}">
                <a16:creationId xmlns:a16="http://schemas.microsoft.com/office/drawing/2014/main" id="{2BBF2852-2D41-8233-488A-6202B76F70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738" y="1357313"/>
            <a:ext cx="7248525" cy="414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27256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¿Una base de datos?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1219200"/>
            <a:ext cx="6543675" cy="5181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7769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¿Una base de datos?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9B2D546-0013-5A23-2DFD-38E7B3455A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843" r="15686"/>
          <a:stretch/>
        </p:blipFill>
        <p:spPr>
          <a:xfrm>
            <a:off x="1600200" y="1508760"/>
            <a:ext cx="5943600" cy="384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9333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b="0" dirty="0"/>
              <a:t>¿Qué es una “base de datos”?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5715000" y="5191125"/>
            <a:ext cx="3124200" cy="71596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b="1" kern="1200" cap="small" baseline="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s-CL" sz="4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Depende ...</a:t>
            </a:r>
          </a:p>
        </p:txBody>
      </p:sp>
    </p:spTree>
    <p:extLst>
      <p:ext uri="{BB962C8B-B14F-4D97-AF65-F5344CB8AC3E}">
        <p14:creationId xmlns:p14="http://schemas.microsoft.com/office/powerpoint/2010/main" val="3124150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i="1" dirty="0"/>
              <a:t>Aquí</a:t>
            </a:r>
            <a:r>
              <a:rPr lang="es-CL" dirty="0"/>
              <a:t>, una base de datos es: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L" dirty="0"/>
          </a:p>
          <a:p>
            <a:r>
              <a:rPr lang="es-CL" dirty="0"/>
              <a:t>Una </a:t>
            </a:r>
            <a:r>
              <a:rPr lang="es-CL" u="sng" dirty="0">
                <a:solidFill>
                  <a:schemeClr val="tx2">
                    <a:lumMod val="60000"/>
                    <a:lumOff val="40000"/>
                  </a:schemeClr>
                </a:solidFill>
              </a:rPr>
              <a:t>colección de datos</a:t>
            </a:r>
            <a:r>
              <a:rPr lang="es-CL" dirty="0">
                <a:solidFill>
                  <a:srgbClr val="00B050"/>
                </a:solidFill>
              </a:rPr>
              <a:t> </a:t>
            </a:r>
          </a:p>
          <a:p>
            <a:pPr marL="457200" lvl="1" indent="0">
              <a:buNone/>
            </a:pPr>
            <a:r>
              <a:rPr lang="es-CL" dirty="0"/>
              <a:t> (típicamente datos estructurados)</a:t>
            </a:r>
          </a:p>
          <a:p>
            <a:pPr marL="457200" lvl="1" indent="0">
              <a:buNone/>
            </a:pPr>
            <a:r>
              <a:rPr lang="es-CL" dirty="0"/>
              <a:t> (típicamente datos electrónicos) </a:t>
            </a:r>
          </a:p>
          <a:p>
            <a:pPr marL="457200" lvl="1" indent="0">
              <a:buNone/>
            </a:pPr>
            <a:r>
              <a:rPr lang="es-CL" dirty="0">
                <a:solidFill>
                  <a:schemeClr val="accent6">
                    <a:lumMod val="75000"/>
                  </a:schemeClr>
                </a:solidFill>
              </a:rPr>
              <a:t>   </a:t>
            </a:r>
            <a:r>
              <a:rPr lang="es-CL" sz="3600" dirty="0">
                <a:solidFill>
                  <a:schemeClr val="accent6">
                    <a:lumMod val="75000"/>
                  </a:schemeClr>
                </a:solidFill>
              </a:rPr>
              <a:t>organizada</a:t>
            </a:r>
            <a:r>
              <a:rPr lang="es-CL" sz="3600" dirty="0"/>
              <a:t> </a:t>
            </a:r>
            <a:r>
              <a:rPr lang="es-CL" sz="2400" dirty="0"/>
              <a:t>en alguna forma</a:t>
            </a:r>
          </a:p>
          <a:p>
            <a:pPr marL="457200" lvl="1" indent="0">
              <a:buNone/>
            </a:pPr>
            <a:r>
              <a:rPr lang="es-CL" dirty="0"/>
              <a:t>     para facilitar </a:t>
            </a:r>
            <a:r>
              <a:rPr lang="es-CL" sz="3600" dirty="0">
                <a:solidFill>
                  <a:srgbClr val="00B050"/>
                </a:solidFill>
              </a:rPr>
              <a:t>hacer consultas</a:t>
            </a:r>
          </a:p>
          <a:p>
            <a:pPr marL="457200" lvl="1" indent="0">
              <a:buNone/>
            </a:pPr>
            <a:r>
              <a:rPr lang="es-CL" sz="3600" dirty="0"/>
              <a:t>      de</a:t>
            </a:r>
            <a:r>
              <a:rPr lang="es-CL" sz="3600" dirty="0">
                <a:solidFill>
                  <a:srgbClr val="00B050"/>
                </a:solidFill>
              </a:rPr>
              <a:t> </a:t>
            </a:r>
            <a:r>
              <a:rPr lang="es-CL" sz="3600" dirty="0">
                <a:solidFill>
                  <a:srgbClr val="7030A0"/>
                </a:solidFill>
              </a:rPr>
              <a:t>una forma eficiente</a:t>
            </a:r>
            <a:endParaRPr lang="es-CL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8641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CL" dirty="0"/>
              <a:t>Un día cualquiera:</a:t>
            </a:r>
            <a:br>
              <a:rPr lang="es-CL" dirty="0"/>
            </a:br>
            <a:endParaRPr lang="es-CL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58354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¿Una base de datos?</a:t>
            </a:r>
          </a:p>
        </p:txBody>
      </p:sp>
      <p:pic>
        <p:nvPicPr>
          <p:cNvPr id="6146" name="Picture 2" descr="http://www.altova.com/images/screenshots/database-contents-diff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625" y="1676400"/>
            <a:ext cx="752475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630766" y="5943600"/>
            <a:ext cx="8229600" cy="7159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CL" sz="2700" dirty="0">
                <a:solidFill>
                  <a:srgbClr val="00B050"/>
                </a:solidFill>
                <a:latin typeface="Calibri Light" panose="020F0302020204030204" pitchFamily="34" charset="0"/>
              </a:rPr>
              <a:t>(hablando de los datos, no la aplicación …) </a:t>
            </a:r>
            <a:r>
              <a:rPr lang="es-CL" sz="4400" dirty="0">
                <a:solidFill>
                  <a:srgbClr val="00B050"/>
                </a:solidFill>
                <a:latin typeface="Calibri Light" panose="020F0302020204030204" pitchFamily="34" charset="0"/>
              </a:rPr>
              <a:t>¡Aquí, sí!</a:t>
            </a:r>
          </a:p>
        </p:txBody>
      </p:sp>
    </p:spTree>
    <p:extLst>
      <p:ext uri="{BB962C8B-B14F-4D97-AF65-F5344CB8AC3E}">
        <p14:creationId xmlns:p14="http://schemas.microsoft.com/office/powerpoint/2010/main" val="1563622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¿Una base de datos?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630766" y="5943600"/>
            <a:ext cx="8229600" cy="7159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CL" sz="2700" dirty="0">
                <a:solidFill>
                  <a:srgbClr val="FF0000"/>
                </a:solidFill>
                <a:latin typeface="Calibri Light" panose="020F0302020204030204" pitchFamily="34" charset="0"/>
              </a:rPr>
              <a:t>(es un </a:t>
            </a:r>
            <a:r>
              <a:rPr lang="es-CL" sz="2700" i="1" dirty="0">
                <a:solidFill>
                  <a:srgbClr val="FF0000"/>
                </a:solidFill>
                <a:latin typeface="Calibri Light" panose="020F0302020204030204" pitchFamily="34" charset="0"/>
              </a:rPr>
              <a:t>sistema</a:t>
            </a:r>
            <a:r>
              <a:rPr lang="es-CL" sz="2700" dirty="0">
                <a:solidFill>
                  <a:srgbClr val="FF0000"/>
                </a:solidFill>
                <a:latin typeface="Calibri Light" panose="020F0302020204030204" pitchFamily="34" charset="0"/>
              </a:rPr>
              <a:t> de base de datos entonces …) </a:t>
            </a:r>
            <a:r>
              <a:rPr lang="es-CL" sz="4400" dirty="0">
                <a:solidFill>
                  <a:srgbClr val="FF0000"/>
                </a:solidFill>
                <a:latin typeface="Calibri Light" panose="020F0302020204030204" pitchFamily="34" charset="0"/>
              </a:rPr>
              <a:t>¡Aquí, no!</a:t>
            </a:r>
          </a:p>
        </p:txBody>
      </p:sp>
      <p:pic>
        <p:nvPicPr>
          <p:cNvPr id="2" name="Picture 2" descr="Instalación Oracle Restart 21c (Oracle Grid Infrastructure) sobre Linux +  último RU disponible | El RINCÓN DEL ORAKOL">
            <a:extLst>
              <a:ext uri="{FF2B5EF4-FFF2-40B4-BE49-F238E27FC236}">
                <a16:creationId xmlns:a16="http://schemas.microsoft.com/office/drawing/2014/main" id="{65042F8F-0CF9-C7F7-DBB7-6E27BFAAC4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738" y="1357313"/>
            <a:ext cx="7248525" cy="414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6872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L" dirty="0"/>
              <a:t>Un sistema de bases de datos es: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CL" dirty="0"/>
              <a:t>Un sistema </a:t>
            </a:r>
            <a:r>
              <a:rPr lang="es-CL" sz="2200" dirty="0"/>
              <a:t>(de software)</a:t>
            </a:r>
            <a:r>
              <a:rPr lang="es-CL" dirty="0"/>
              <a:t> </a:t>
            </a:r>
            <a:r>
              <a:rPr lang="es-CL" u="sng" dirty="0">
                <a:solidFill>
                  <a:schemeClr val="accent1"/>
                </a:solidFill>
              </a:rPr>
              <a:t>general</a:t>
            </a:r>
            <a:r>
              <a:rPr lang="es-CL" dirty="0"/>
              <a:t> </a:t>
            </a:r>
          </a:p>
          <a:p>
            <a:pPr marL="457200" lvl="1" indent="0">
              <a:buNone/>
            </a:pPr>
            <a:r>
              <a:rPr lang="es-CL" dirty="0"/>
              <a:t>para </a:t>
            </a:r>
            <a:r>
              <a:rPr lang="es-CL" sz="3900" i="1" dirty="0">
                <a:solidFill>
                  <a:schemeClr val="accent6">
                    <a:lumMod val="75000"/>
                  </a:schemeClr>
                </a:solidFill>
              </a:rPr>
              <a:t>manejar</a:t>
            </a:r>
            <a:r>
              <a:rPr lang="es-CL" sz="3900" dirty="0"/>
              <a:t> </a:t>
            </a:r>
          </a:p>
          <a:p>
            <a:pPr marL="457200" lvl="1" indent="0">
              <a:buNone/>
            </a:pPr>
            <a:r>
              <a:rPr lang="es-CL" dirty="0"/>
              <a:t>   </a:t>
            </a:r>
            <a:r>
              <a:rPr lang="es-CL" dirty="0">
                <a:solidFill>
                  <a:srgbClr val="00B050"/>
                </a:solidFill>
              </a:rPr>
              <a:t>bases de datos </a:t>
            </a:r>
            <a:r>
              <a:rPr lang="es-CL" dirty="0"/>
              <a:t>…</a:t>
            </a:r>
          </a:p>
          <a:p>
            <a:r>
              <a:rPr lang="es-CL" dirty="0">
                <a:solidFill>
                  <a:schemeClr val="accent2">
                    <a:lumMod val="75000"/>
                  </a:schemeClr>
                </a:solidFill>
              </a:rPr>
              <a:t>Facilitan (en una forma general):</a:t>
            </a:r>
          </a:p>
          <a:p>
            <a:pPr lvl="2"/>
            <a:r>
              <a:rPr lang="es-CL" dirty="0">
                <a:solidFill>
                  <a:schemeClr val="accent2">
                    <a:lumMod val="75000"/>
                  </a:schemeClr>
                </a:solidFill>
              </a:rPr>
              <a:t>representar datos, </a:t>
            </a:r>
          </a:p>
          <a:p>
            <a:pPr lvl="2"/>
            <a:r>
              <a:rPr lang="es-CL" dirty="0">
                <a:solidFill>
                  <a:schemeClr val="accent2">
                    <a:lumMod val="75000"/>
                  </a:schemeClr>
                </a:solidFill>
              </a:rPr>
              <a:t>cargar datos,</a:t>
            </a:r>
          </a:p>
          <a:p>
            <a:pPr lvl="2"/>
            <a:r>
              <a:rPr lang="es-CL" dirty="0">
                <a:solidFill>
                  <a:schemeClr val="accent2">
                    <a:lumMod val="75000"/>
                  </a:schemeClr>
                </a:solidFill>
              </a:rPr>
              <a:t>organizar datos,</a:t>
            </a:r>
          </a:p>
          <a:p>
            <a:pPr lvl="2"/>
            <a:r>
              <a:rPr lang="es-CL" dirty="0">
                <a:solidFill>
                  <a:schemeClr val="accent2">
                    <a:lumMod val="75000"/>
                  </a:schemeClr>
                </a:solidFill>
              </a:rPr>
              <a:t>definir datos,</a:t>
            </a:r>
          </a:p>
          <a:p>
            <a:pPr lvl="2"/>
            <a:r>
              <a:rPr lang="es-CL" dirty="0">
                <a:solidFill>
                  <a:schemeClr val="accent2">
                    <a:lumMod val="75000"/>
                  </a:schemeClr>
                </a:solidFill>
              </a:rPr>
              <a:t>actualizar datos,</a:t>
            </a:r>
          </a:p>
          <a:p>
            <a:pPr lvl="2"/>
            <a:r>
              <a:rPr lang="es-CL" dirty="0">
                <a:solidFill>
                  <a:schemeClr val="accent2">
                    <a:lumMod val="75000"/>
                  </a:schemeClr>
                </a:solidFill>
              </a:rPr>
              <a:t>consultar datos,</a:t>
            </a:r>
          </a:p>
          <a:p>
            <a:pPr lvl="2"/>
            <a:r>
              <a:rPr lang="es-CL" dirty="0">
                <a:solidFill>
                  <a:schemeClr val="accent2">
                    <a:lumMod val="75000"/>
                  </a:schemeClr>
                </a:solidFill>
              </a:rPr>
              <a:t>…</a:t>
            </a:r>
          </a:p>
          <a:p>
            <a:r>
              <a:rPr lang="es-CL" dirty="0"/>
              <a:t>DBMS: (</a:t>
            </a:r>
            <a:r>
              <a:rPr lang="es-CL" i="1" dirty="0" err="1"/>
              <a:t>DataBase</a:t>
            </a:r>
            <a:r>
              <a:rPr lang="es-CL" i="1" dirty="0"/>
              <a:t> Management </a:t>
            </a:r>
            <a:r>
              <a:rPr lang="es-CL" i="1" dirty="0" err="1"/>
              <a:t>System</a:t>
            </a:r>
            <a:r>
              <a:rPr lang="es-CL" dirty="0"/>
              <a:t>)</a:t>
            </a:r>
          </a:p>
          <a:p>
            <a:pPr lvl="1"/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368733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776DC407-A6FA-0846-FBA8-73D8E94F80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74" y="3262985"/>
            <a:ext cx="2015999" cy="1511999"/>
          </a:xfrm>
          <a:prstGeom prst="rect">
            <a:avLst/>
          </a:prstGeom>
          <a:ln w="25400">
            <a:solidFill>
              <a:schemeClr val="bg1">
                <a:lumMod val="50000"/>
              </a:schemeClr>
            </a:solidFill>
          </a:ln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C0339412-74FD-8230-8AE2-095750119A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398" y="1443984"/>
            <a:ext cx="2016000" cy="1512000"/>
          </a:xfrm>
          <a:prstGeom prst="rect">
            <a:avLst/>
          </a:prstGeom>
          <a:ln w="25400">
            <a:solidFill>
              <a:schemeClr val="bg1">
                <a:lumMod val="50000"/>
              </a:schemeClr>
            </a:solidFill>
          </a:ln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DCE6473C-9A85-E558-46F4-0320537F47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9678" y="3259742"/>
            <a:ext cx="2015999" cy="1511999"/>
          </a:xfrm>
          <a:prstGeom prst="rect">
            <a:avLst/>
          </a:prstGeom>
          <a:ln w="25400">
            <a:solidFill>
              <a:schemeClr val="bg1">
                <a:lumMod val="50000"/>
              </a:schemeClr>
            </a:solidFill>
          </a:ln>
        </p:spPr>
      </p:pic>
      <p:pic>
        <p:nvPicPr>
          <p:cNvPr id="28" name="Imagen 27">
            <a:extLst>
              <a:ext uri="{FF2B5EF4-FFF2-40B4-BE49-F238E27FC236}">
                <a16:creationId xmlns:a16="http://schemas.microsoft.com/office/drawing/2014/main" id="{143F429E-9595-38B9-C21C-7BB591764C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79848" y="1443984"/>
            <a:ext cx="2016000" cy="1512000"/>
          </a:xfrm>
          <a:prstGeom prst="rect">
            <a:avLst/>
          </a:prstGeom>
          <a:ln w="25400">
            <a:solidFill>
              <a:schemeClr val="bg1">
                <a:lumMod val="50000"/>
              </a:schemeClr>
            </a:solidFill>
          </a:ln>
        </p:spPr>
      </p:pic>
      <p:pic>
        <p:nvPicPr>
          <p:cNvPr id="29" name="Imagen 28">
            <a:extLst>
              <a:ext uri="{FF2B5EF4-FFF2-40B4-BE49-F238E27FC236}">
                <a16:creationId xmlns:a16="http://schemas.microsoft.com/office/drawing/2014/main" id="{5263BB4C-B8F9-421D-7FA6-11BF6ACCAB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79849" y="3239583"/>
            <a:ext cx="2015999" cy="1511999"/>
          </a:xfrm>
          <a:prstGeom prst="rect">
            <a:avLst/>
          </a:prstGeom>
          <a:ln w="25400">
            <a:solidFill>
              <a:schemeClr val="bg1">
                <a:lumMod val="50000"/>
              </a:schemeClr>
            </a:solidFill>
          </a:ln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09123" y="1443985"/>
            <a:ext cx="2016000" cy="1512000"/>
          </a:xfrm>
          <a:prstGeom prst="rect">
            <a:avLst/>
          </a:prstGeom>
          <a:ln w="25400">
            <a:solidFill>
              <a:schemeClr val="bg1">
                <a:lumMod val="50000"/>
              </a:schemeClr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CL" dirty="0"/>
              <a:t>Un sistema </a:t>
            </a:r>
            <a:r>
              <a:rPr lang="es-CL" u="sng" dirty="0"/>
              <a:t>general</a:t>
            </a:r>
            <a:r>
              <a:rPr lang="es-CL" dirty="0"/>
              <a:t> implica que podamos 	resolver un problema general …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7675" y="1443984"/>
            <a:ext cx="2015999" cy="1512000"/>
          </a:xfrm>
          <a:prstGeom prst="rect">
            <a:avLst/>
          </a:prstGeom>
          <a:ln w="25400">
            <a:solidFill>
              <a:schemeClr val="bg1">
                <a:lumMod val="50000"/>
              </a:schemeClr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7674" y="5041200"/>
            <a:ext cx="2015999" cy="1512000"/>
          </a:xfrm>
          <a:prstGeom prst="rect">
            <a:avLst/>
          </a:prstGeom>
          <a:ln w="25400">
            <a:solidFill>
              <a:schemeClr val="bg1">
                <a:lumMod val="50000"/>
              </a:schemeClr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38399" y="5035181"/>
            <a:ext cx="2015999" cy="1512000"/>
          </a:xfrm>
          <a:prstGeom prst="rect">
            <a:avLst/>
          </a:prstGeom>
          <a:ln w="25400">
            <a:solidFill>
              <a:schemeClr val="bg1">
                <a:lumMod val="50000"/>
              </a:schemeClr>
            </a:solidFill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09124" y="3239582"/>
            <a:ext cx="2015999" cy="1512000"/>
          </a:xfrm>
          <a:prstGeom prst="rect">
            <a:avLst/>
          </a:prstGeom>
          <a:ln w="25400">
            <a:solidFill>
              <a:schemeClr val="bg1">
                <a:lumMod val="50000"/>
              </a:schemeClr>
            </a:solidFill>
          </a:ln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709124" y="5035180"/>
            <a:ext cx="2015999" cy="1512000"/>
          </a:xfrm>
          <a:prstGeom prst="rect">
            <a:avLst/>
          </a:prstGeom>
          <a:ln w="25400">
            <a:solidFill>
              <a:schemeClr val="bg1">
                <a:lumMod val="50000"/>
              </a:schemeClr>
            </a:solidFill>
          </a:ln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979849" y="5035180"/>
            <a:ext cx="2015999" cy="1512000"/>
          </a:xfrm>
          <a:prstGeom prst="rect">
            <a:avLst/>
          </a:prstGeom>
          <a:ln w="25400">
            <a:solidFill>
              <a:schemeClr val="bg1">
                <a:lumMod val="50000"/>
              </a:schemeClr>
            </a:solidFill>
          </a:ln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984169" y="5410198"/>
            <a:ext cx="885825" cy="101991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237007" y="3428999"/>
            <a:ext cx="885825" cy="1019917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237007" y="1676398"/>
            <a:ext cx="885825" cy="1019917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405033" y="3428999"/>
            <a:ext cx="885825" cy="1019917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405033" y="5410199"/>
            <a:ext cx="885825" cy="1019917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682053" y="1676398"/>
            <a:ext cx="885825" cy="1019917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682404" y="3428999"/>
            <a:ext cx="885825" cy="1019917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686175" y="5410198"/>
            <a:ext cx="885825" cy="1019917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981659" y="1676398"/>
            <a:ext cx="885825" cy="1019917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984169" y="3428999"/>
            <a:ext cx="885825" cy="1019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4078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¿Una base de datos?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900" y="1027471"/>
            <a:ext cx="6172200" cy="4887341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152400" y="5943600"/>
            <a:ext cx="8707966" cy="7159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CL" sz="2700" dirty="0">
                <a:solidFill>
                  <a:srgbClr val="FF0000"/>
                </a:solidFill>
                <a:latin typeface="Calibri Light" panose="020F0302020204030204" pitchFamily="34" charset="0"/>
              </a:rPr>
              <a:t>(es una </a:t>
            </a:r>
            <a:r>
              <a:rPr lang="es-CL" sz="2700" i="1" dirty="0">
                <a:solidFill>
                  <a:srgbClr val="FF0000"/>
                </a:solidFill>
                <a:latin typeface="Calibri Light" panose="020F0302020204030204" pitchFamily="34" charset="0"/>
              </a:rPr>
              <a:t>aplicación</a:t>
            </a:r>
            <a:r>
              <a:rPr lang="es-CL" sz="2700" dirty="0">
                <a:solidFill>
                  <a:srgbClr val="FF0000"/>
                </a:solidFill>
                <a:latin typeface="Calibri Light" panose="020F0302020204030204" pitchFamily="34" charset="0"/>
              </a:rPr>
              <a:t> de base de datos entonces …) </a:t>
            </a:r>
            <a:r>
              <a:rPr lang="es-CL" sz="4400" dirty="0">
                <a:solidFill>
                  <a:srgbClr val="FF0000"/>
                </a:solidFill>
                <a:latin typeface="Calibri Light" panose="020F0302020204030204" pitchFamily="34" charset="0"/>
              </a:rPr>
              <a:t>¡Aquí, no!</a:t>
            </a:r>
          </a:p>
        </p:txBody>
      </p:sp>
    </p:spTree>
    <p:extLst>
      <p:ext uri="{BB962C8B-B14F-4D97-AF65-F5344CB8AC3E}">
        <p14:creationId xmlns:p14="http://schemas.microsoft.com/office/powerpoint/2010/main" val="1752469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¿Una base de datos?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52400" y="5943600"/>
            <a:ext cx="8707966" cy="7159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CL" sz="2700" dirty="0">
                <a:solidFill>
                  <a:srgbClr val="FF0000"/>
                </a:solidFill>
                <a:latin typeface="Calibri Light" panose="020F0302020204030204" pitchFamily="34" charset="0"/>
              </a:rPr>
              <a:t>(es una </a:t>
            </a:r>
            <a:r>
              <a:rPr lang="es-CL" sz="2700" i="1" dirty="0">
                <a:solidFill>
                  <a:srgbClr val="FF0000"/>
                </a:solidFill>
                <a:latin typeface="Calibri Light" panose="020F0302020204030204" pitchFamily="34" charset="0"/>
              </a:rPr>
              <a:t>aplicación</a:t>
            </a:r>
            <a:r>
              <a:rPr lang="es-CL" sz="2700" dirty="0">
                <a:solidFill>
                  <a:srgbClr val="FF0000"/>
                </a:solidFill>
                <a:latin typeface="Calibri Light" panose="020F0302020204030204" pitchFamily="34" charset="0"/>
              </a:rPr>
              <a:t> de base de datos entonces …) </a:t>
            </a:r>
            <a:r>
              <a:rPr lang="es-CL" sz="4400" dirty="0">
                <a:solidFill>
                  <a:srgbClr val="FF0000"/>
                </a:solidFill>
                <a:latin typeface="Calibri Light" panose="020F0302020204030204" pitchFamily="34" charset="0"/>
              </a:rPr>
              <a:t>¡Aquí, no!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061E606B-A342-D21E-FE46-020527E40F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843" r="15686"/>
          <a:stretch/>
        </p:blipFill>
        <p:spPr>
          <a:xfrm>
            <a:off x="1600200" y="1508760"/>
            <a:ext cx="5943600" cy="384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237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L" dirty="0"/>
              <a:t>¿Por qué se necesitan sistemas de 	“bases de datos”?</a:t>
            </a:r>
          </a:p>
        </p:txBody>
      </p:sp>
    </p:spTree>
    <p:extLst>
      <p:ext uri="{BB962C8B-B14F-4D97-AF65-F5344CB8AC3E}">
        <p14:creationId xmlns:p14="http://schemas.microsoft.com/office/powerpoint/2010/main" val="8423195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CL" dirty="0"/>
              <a:t>Sé programar en Java, sé programar en Python,</a:t>
            </a:r>
            <a:br>
              <a:rPr lang="es-CL" dirty="0"/>
            </a:br>
            <a:r>
              <a:rPr lang="es-CL" dirty="0"/>
              <a:t>	… ¡puedo programar algo sin problema!</a:t>
            </a:r>
          </a:p>
        </p:txBody>
      </p:sp>
      <p:pic>
        <p:nvPicPr>
          <p:cNvPr id="1026" name="Picture 2" descr="Image result for l33t programm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1600200"/>
            <a:ext cx="4114800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843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CL" dirty="0"/>
              <a:t>Intentemos implementar una aplicación sin un 	sistema de bases de datos (p.ej., en Java)</a:t>
            </a:r>
            <a:endParaRPr lang="es-CL" u="sng" dirty="0">
              <a:solidFill>
                <a:schemeClr val="accent2"/>
              </a:solidFill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3687" y="1981200"/>
            <a:ext cx="3476625" cy="40029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4600" y="1600200"/>
            <a:ext cx="4238625" cy="423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59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/>
          <p:cNvSpPr/>
          <p:nvPr/>
        </p:nvSpPr>
        <p:spPr>
          <a:xfrm>
            <a:off x="1412440" y="5105400"/>
            <a:ext cx="3235760" cy="1600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r"/>
            <a:r>
              <a:rPr lang="es-CL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</a:rPr>
              <a:t>cursos.csv</a:t>
            </a:r>
          </a:p>
        </p:txBody>
      </p:sp>
      <p:sp>
        <p:nvSpPr>
          <p:cNvPr id="46" name="Rectangle 45"/>
          <p:cNvSpPr/>
          <p:nvPr/>
        </p:nvSpPr>
        <p:spPr>
          <a:xfrm>
            <a:off x="4959781" y="4897399"/>
            <a:ext cx="4099202" cy="18461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r"/>
            <a:r>
              <a:rPr lang="es-CL" dirty="0">
                <a:solidFill>
                  <a:schemeClr val="accent6">
                    <a:lumMod val="50000"/>
                  </a:schemeClr>
                </a:solidFill>
                <a:latin typeface="Calibri Light" panose="020F0302020204030204" pitchFamily="34" charset="0"/>
              </a:rPr>
              <a:t>notas.csv</a:t>
            </a:r>
          </a:p>
        </p:txBody>
      </p:sp>
      <p:sp>
        <p:nvSpPr>
          <p:cNvPr id="44" name="Rectangle 43"/>
          <p:cNvSpPr/>
          <p:nvPr/>
        </p:nvSpPr>
        <p:spPr>
          <a:xfrm>
            <a:off x="4724400" y="2676857"/>
            <a:ext cx="4099202" cy="186531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r"/>
            <a:r>
              <a:rPr lang="es-CL" dirty="0">
                <a:solidFill>
                  <a:schemeClr val="accent3">
                    <a:lumMod val="50000"/>
                  </a:schemeClr>
                </a:solidFill>
                <a:latin typeface="Calibri Light" panose="020F0302020204030204" pitchFamily="34" charset="0"/>
              </a:rPr>
              <a:t>auxiliares.csv</a:t>
            </a:r>
          </a:p>
        </p:txBody>
      </p:sp>
      <p:sp>
        <p:nvSpPr>
          <p:cNvPr id="43" name="Rectangle 42"/>
          <p:cNvSpPr/>
          <p:nvPr/>
        </p:nvSpPr>
        <p:spPr>
          <a:xfrm>
            <a:off x="624494" y="1197779"/>
            <a:ext cx="3736916" cy="183173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r"/>
            <a:r>
              <a:rPr lang="es-CL" dirty="0">
                <a:solidFill>
                  <a:schemeClr val="accent2">
                    <a:lumMod val="50000"/>
                  </a:schemeClr>
                </a:solidFill>
                <a:latin typeface="Calibri Light" panose="020F0302020204030204" pitchFamily="34" charset="0"/>
              </a:rPr>
              <a:t>profesores.csv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52400" y="3124200"/>
            <a:ext cx="3736916" cy="186991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r"/>
            <a:r>
              <a:rPr lang="es-CL" dirty="0">
                <a:solidFill>
                  <a:schemeClr val="tx2">
                    <a:lumMod val="75000"/>
                  </a:schemeClr>
                </a:solidFill>
                <a:latin typeface="Calibri Light" panose="020F0302020204030204" pitchFamily="34" charset="0"/>
              </a:rPr>
              <a:t>alumnos.csv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CL" dirty="0"/>
              <a:t>Tenemos información de profesores, auxiliares, 	integrantes y notas parciales en cada curso</a:t>
            </a:r>
            <a:endParaRPr lang="es-CL" u="sng" dirty="0">
              <a:solidFill>
                <a:schemeClr val="accent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1" y="3514887"/>
            <a:ext cx="3738475" cy="148066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556" y="1546473"/>
            <a:ext cx="3678793" cy="148304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3057857"/>
            <a:ext cx="4099906" cy="1485759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4183" y="5257800"/>
            <a:ext cx="4091388" cy="1485759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826" y="5462847"/>
            <a:ext cx="3235782" cy="1242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781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46" grpId="0" animBg="1"/>
      <p:bldP spid="44" grpId="0" animBg="1"/>
      <p:bldP spid="43" grpId="0" animBg="1"/>
      <p:bldP spid="1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CL" dirty="0"/>
              <a:t>Un día cualquiera: </a:t>
            </a:r>
            <a:r>
              <a:rPr lang="es-CL" dirty="0">
                <a:solidFill>
                  <a:schemeClr val="tx2"/>
                </a:solidFill>
              </a:rPr>
              <a:t>09:15</a:t>
            </a:r>
            <a:r>
              <a:rPr lang="es-CL" dirty="0"/>
              <a:t> </a:t>
            </a:r>
            <a:br>
              <a:rPr lang="es-CL" dirty="0"/>
            </a:br>
            <a:r>
              <a:rPr lang="es-CL" dirty="0">
                <a:solidFill>
                  <a:schemeClr val="accent2"/>
                </a:solidFill>
              </a:rPr>
              <a:t>Despierto</a:t>
            </a:r>
          </a:p>
        </p:txBody>
      </p:sp>
      <p:pic>
        <p:nvPicPr>
          <p:cNvPr id="1026" name="Picture 2" descr="https://a.fastcompany.net/multisite_files/fastcompany/imagecache/1280/poster/2014/08/3034180-poster-p-1-how-circa-ceo-matt-galligan-trained-himself-to-wake-up-at-630-am-without-an-alarm-cl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934" y="1371600"/>
            <a:ext cx="7586131" cy="426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630766" y="5943600"/>
            <a:ext cx="8229600" cy="7159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CL" dirty="0">
                <a:solidFill>
                  <a:srgbClr val="FF0000"/>
                </a:solidFill>
                <a:latin typeface="Calibri Light" panose="020F0302020204030204" pitchFamily="34" charset="0"/>
              </a:rPr>
              <a:t>(Bostezo.)</a:t>
            </a:r>
          </a:p>
        </p:txBody>
      </p:sp>
    </p:spTree>
    <p:extLst>
      <p:ext uri="{BB962C8B-B14F-4D97-AF65-F5344CB8AC3E}">
        <p14:creationId xmlns:p14="http://schemas.microsoft.com/office/powerpoint/2010/main" val="3235585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2743200" y="1774561"/>
            <a:ext cx="3736916" cy="186991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r"/>
            <a:r>
              <a:rPr lang="es-CL" dirty="0">
                <a:solidFill>
                  <a:schemeClr val="tx2">
                    <a:lumMod val="75000"/>
                  </a:schemeClr>
                </a:solidFill>
                <a:latin typeface="Calibri Light" panose="020F0302020204030204" pitchFamily="34" charset="0"/>
              </a:rPr>
              <a:t>alumnos.csv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CL" dirty="0"/>
              <a:t>Queremos saber todos los códigos del curso 	que toma el alumno “</a:t>
            </a:r>
            <a:r>
              <a:rPr lang="es-CL" dirty="0">
                <a:solidFill>
                  <a:schemeClr val="tx1"/>
                </a:solidFill>
              </a:rPr>
              <a:t>12.323.792-8</a:t>
            </a:r>
            <a:r>
              <a:rPr lang="es-CL" dirty="0"/>
              <a:t>”</a:t>
            </a:r>
            <a:endParaRPr lang="es-CL" u="sng" dirty="0">
              <a:solidFill>
                <a:schemeClr val="accent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075237"/>
            <a:ext cx="8229600" cy="2239963"/>
          </a:xfrm>
        </p:spPr>
        <p:txBody>
          <a:bodyPr>
            <a:normAutofit/>
          </a:bodyPr>
          <a:lstStyle/>
          <a:p>
            <a:r>
              <a:rPr lang="es-CL" sz="2400" dirty="0">
                <a:solidFill>
                  <a:schemeClr val="accent4">
                    <a:lumMod val="75000"/>
                  </a:schemeClr>
                </a:solidFill>
              </a:rPr>
              <a:t>En Java</a:t>
            </a:r>
            <a:r>
              <a:rPr lang="es-CL" sz="2400" dirty="0"/>
              <a:t>, podemos </a:t>
            </a:r>
            <a:r>
              <a:rPr lang="es-CL" sz="2400" dirty="0">
                <a:solidFill>
                  <a:schemeClr val="accent4">
                    <a:lumMod val="75000"/>
                  </a:schemeClr>
                </a:solidFill>
              </a:rPr>
              <a:t>leer todo el archivo</a:t>
            </a:r>
            <a:r>
              <a:rPr lang="es-CL" sz="2400" dirty="0"/>
              <a:t>, filtrar todas las filas con otros </a:t>
            </a:r>
            <a:r>
              <a:rPr lang="es-CL" sz="2400" dirty="0" err="1"/>
              <a:t>RUTs</a:t>
            </a:r>
            <a:r>
              <a:rPr lang="es-CL" sz="2400" dirty="0"/>
              <a:t> y entregar sola la información relevante</a:t>
            </a:r>
          </a:p>
        </p:txBody>
      </p:sp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2165248"/>
            <a:ext cx="3682550" cy="148066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895600" y="6106180"/>
            <a:ext cx="3962400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es-CL" sz="2800" i="1" dirty="0">
                <a:latin typeface="Calibri Light" panose="020F0302020204030204" pitchFamily="34" charset="0"/>
              </a:rPr>
              <a:t>¿Algún problema aquí?</a:t>
            </a:r>
          </a:p>
        </p:txBody>
      </p:sp>
    </p:spTree>
    <p:extLst>
      <p:ext uri="{BB962C8B-B14F-4D97-AF65-F5344CB8AC3E}">
        <p14:creationId xmlns:p14="http://schemas.microsoft.com/office/powerpoint/2010/main" val="3697996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3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CL" dirty="0">
                <a:solidFill>
                  <a:srgbClr val="FF0000"/>
                </a:solidFill>
              </a:rPr>
              <a:t>Bueno, si los usuarios son impacientes y los 	archivos grandes …</a:t>
            </a:r>
          </a:p>
        </p:txBody>
      </p:sp>
      <p:sp>
        <p:nvSpPr>
          <p:cNvPr id="5" name="Rectangle 4"/>
          <p:cNvSpPr/>
          <p:nvPr/>
        </p:nvSpPr>
        <p:spPr>
          <a:xfrm>
            <a:off x="1447799" y="2115470"/>
            <a:ext cx="6400641" cy="162903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r"/>
            <a:r>
              <a:rPr lang="es-CL" i="1" dirty="0">
                <a:solidFill>
                  <a:schemeClr val="tx2">
                    <a:lumMod val="75000"/>
                  </a:schemeClr>
                </a:solidFill>
                <a:latin typeface="Calibri Light" panose="020F0302020204030204" pitchFamily="34" charset="0"/>
              </a:rPr>
              <a:t>Mapa en memoria principal de alumnos.csv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5075237"/>
            <a:ext cx="8229600" cy="2239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L" sz="2400" dirty="0">
                <a:solidFill>
                  <a:schemeClr val="accent4">
                    <a:lumMod val="75000"/>
                  </a:schemeClr>
                </a:solidFill>
                <a:latin typeface="Calibri Light" panose="020F0302020204030204" pitchFamily="34" charset="0"/>
              </a:rPr>
              <a:t>En Java</a:t>
            </a:r>
            <a:r>
              <a:rPr lang="es-CL" sz="2400" dirty="0">
                <a:latin typeface="Calibri Light" panose="020F0302020204030204" pitchFamily="34" charset="0"/>
              </a:rPr>
              <a:t>, podemos </a:t>
            </a:r>
            <a:r>
              <a:rPr lang="es-CL" sz="2400" dirty="0">
                <a:solidFill>
                  <a:schemeClr val="accent4">
                    <a:lumMod val="75000"/>
                  </a:schemeClr>
                </a:solidFill>
                <a:latin typeface="Calibri Light" panose="020F0302020204030204" pitchFamily="34" charset="0"/>
              </a:rPr>
              <a:t>cargar los datos en memoria principal</a:t>
            </a:r>
            <a:r>
              <a:rPr lang="es-CL" sz="2400" dirty="0">
                <a:latin typeface="Calibri Light" panose="020F0302020204030204" pitchFamily="34" charset="0"/>
              </a:rPr>
              <a:t>, y utilizar un índice con </a:t>
            </a:r>
            <a:r>
              <a:rPr lang="es-CL" sz="2400" dirty="0" err="1">
                <a:latin typeface="Calibri Light" panose="020F0302020204030204" pitchFamily="34" charset="0"/>
              </a:rPr>
              <a:t>RUTs</a:t>
            </a:r>
            <a:r>
              <a:rPr lang="es-CL" sz="2400" dirty="0">
                <a:latin typeface="Calibri Light" panose="020F0302020204030204" pitchFamily="34" charset="0"/>
              </a:rPr>
              <a:t> como claves (</a:t>
            </a:r>
            <a:r>
              <a:rPr lang="es-CL" sz="2400" dirty="0" err="1">
                <a:latin typeface="Calibri Light" panose="020F0302020204030204" pitchFamily="34" charset="0"/>
              </a:rPr>
              <a:t>p.e</a:t>
            </a:r>
            <a:r>
              <a:rPr lang="es-CL" sz="2400" dirty="0">
                <a:latin typeface="Calibri Light" panose="020F0302020204030204" pitchFamily="34" charset="0"/>
              </a:rPr>
              <a:t>., un “</a:t>
            </a:r>
            <a:r>
              <a:rPr lang="es-CL" sz="2400" dirty="0" err="1">
                <a:latin typeface="Calibri Light" panose="020F0302020204030204" pitchFamily="34" charset="0"/>
              </a:rPr>
              <a:t>hashmap</a:t>
            </a:r>
            <a:r>
              <a:rPr lang="es-CL" sz="2400" dirty="0">
                <a:latin typeface="Calibri Light" panose="020F0302020204030204" pitchFamily="34" charset="0"/>
              </a:rPr>
              <a:t>”)</a:t>
            </a:r>
          </a:p>
        </p:txBody>
      </p:sp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2506160"/>
            <a:ext cx="6402284" cy="124261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895600" y="6106180"/>
            <a:ext cx="3962400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es-CL" sz="2800" i="1" dirty="0">
                <a:latin typeface="Calibri Light" panose="020F0302020204030204" pitchFamily="34" charset="0"/>
              </a:rPr>
              <a:t>¿Algún problema aquí?</a:t>
            </a:r>
          </a:p>
        </p:txBody>
      </p:sp>
    </p:spTree>
    <p:extLst>
      <p:ext uri="{BB962C8B-B14F-4D97-AF65-F5344CB8AC3E}">
        <p14:creationId xmlns:p14="http://schemas.microsoft.com/office/powerpoint/2010/main" val="2059210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9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085735" y="2268663"/>
            <a:ext cx="2283894" cy="13390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r"/>
            <a:r>
              <a:rPr lang="es-CL" i="1" dirty="0" err="1">
                <a:solidFill>
                  <a:schemeClr val="tx2">
                    <a:lumMod val="75000"/>
                  </a:schemeClr>
                </a:solidFill>
                <a:latin typeface="Calibri Light" panose="020F0302020204030204" pitchFamily="34" charset="0"/>
              </a:rPr>
              <a:t>Indíce</a:t>
            </a:r>
            <a:r>
              <a:rPr lang="es-CL" i="1" dirty="0">
                <a:solidFill>
                  <a:schemeClr val="tx2">
                    <a:lumMod val="75000"/>
                  </a:schemeClr>
                </a:solidFill>
                <a:latin typeface="Calibri Light" panose="020F0302020204030204" pitchFamily="34" charset="0"/>
              </a:rPr>
              <a:t> (m. principal)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CL" i="1" dirty="0">
                <a:solidFill>
                  <a:srgbClr val="FF0000"/>
                </a:solidFill>
              </a:rPr>
              <a:t>Bueno</a:t>
            </a:r>
            <a:r>
              <a:rPr lang="es-CL" dirty="0">
                <a:solidFill>
                  <a:srgbClr val="FF0000"/>
                </a:solidFill>
              </a:rPr>
              <a:t>, si los usuarios son impacientes y los 	archivos no caben en memoria …</a:t>
            </a:r>
          </a:p>
        </p:txBody>
      </p:sp>
      <p:sp>
        <p:nvSpPr>
          <p:cNvPr id="5" name="Rectangle 4"/>
          <p:cNvSpPr/>
          <p:nvPr/>
        </p:nvSpPr>
        <p:spPr>
          <a:xfrm>
            <a:off x="3962398" y="1630854"/>
            <a:ext cx="3736916" cy="237313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r"/>
            <a:r>
              <a:rPr lang="es-CL" dirty="0">
                <a:solidFill>
                  <a:schemeClr val="tx2">
                    <a:lumMod val="75000"/>
                  </a:schemeClr>
                </a:solidFill>
                <a:latin typeface="Calibri Light" panose="020F0302020204030204" pitchFamily="34" charset="0"/>
              </a:rPr>
              <a:t>alumnos.csv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5075237"/>
            <a:ext cx="8229600" cy="2239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L" sz="2400" dirty="0">
                <a:solidFill>
                  <a:schemeClr val="accent4">
                    <a:lumMod val="75000"/>
                  </a:schemeClr>
                </a:solidFill>
                <a:latin typeface="Calibri Light" panose="020F0302020204030204" pitchFamily="34" charset="0"/>
              </a:rPr>
              <a:t>En Java</a:t>
            </a:r>
            <a:r>
              <a:rPr lang="es-CL" sz="2400" dirty="0">
                <a:latin typeface="Calibri Light" panose="020F0302020204030204" pitchFamily="34" charset="0"/>
              </a:rPr>
              <a:t>, podemos </a:t>
            </a:r>
            <a:r>
              <a:rPr lang="es-CL" sz="2400" dirty="0">
                <a:solidFill>
                  <a:schemeClr val="accent4">
                    <a:lumMod val="75000"/>
                  </a:schemeClr>
                </a:solidFill>
                <a:latin typeface="Calibri Light" panose="020F0302020204030204" pitchFamily="34" charset="0"/>
              </a:rPr>
              <a:t>crear bloques de datos ordenados por RUT</a:t>
            </a:r>
            <a:r>
              <a:rPr lang="es-CL" sz="2400" dirty="0">
                <a:latin typeface="Calibri Light" panose="020F0302020204030204" pitchFamily="34" charset="0"/>
              </a:rPr>
              <a:t>, y utilizar un índice con el primer RUT en cada bloque</a:t>
            </a:r>
          </a:p>
        </p:txBody>
      </p:sp>
      <p:pic>
        <p:nvPicPr>
          <p:cNvPr id="3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01" y="2021544"/>
            <a:ext cx="3741595" cy="198382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895600" y="6106180"/>
            <a:ext cx="3962400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es-CL" sz="2800" i="1" dirty="0">
                <a:latin typeface="Calibri Light" panose="020F0302020204030204" pitchFamily="34" charset="0"/>
              </a:rPr>
              <a:t>¿Algún problema aquí?</a:t>
            </a:r>
          </a:p>
        </p:txBody>
      </p:sp>
      <p:pic>
        <p:nvPicPr>
          <p:cNvPr id="14" name="Picture 1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735" y="2612154"/>
            <a:ext cx="2284826" cy="996664"/>
          </a:xfrm>
          <a:prstGeom prst="rect">
            <a:avLst/>
          </a:prstGeom>
        </p:spPr>
      </p:pic>
      <p:cxnSp>
        <p:nvCxnSpPr>
          <p:cNvPr id="16" name="Straight Arrow Connector 15"/>
          <p:cNvCxnSpPr/>
          <p:nvPr/>
        </p:nvCxnSpPr>
        <p:spPr>
          <a:xfrm flipV="1">
            <a:off x="3366508" y="2292844"/>
            <a:ext cx="595890" cy="7030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endCxn id="3" idx="1"/>
          </p:cNvCxnSpPr>
          <p:nvPr/>
        </p:nvCxnSpPr>
        <p:spPr>
          <a:xfrm flipV="1">
            <a:off x="3366508" y="3013458"/>
            <a:ext cx="595893" cy="2076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2416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5" grpId="0" animBg="1"/>
      <p:bldP spid="6" grpId="0"/>
      <p:bldP spid="9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/>
          <p:cNvSpPr/>
          <p:nvPr/>
        </p:nvSpPr>
        <p:spPr>
          <a:xfrm>
            <a:off x="4684470" y="3696095"/>
            <a:ext cx="3720389" cy="122328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r"/>
            <a:r>
              <a:rPr lang="es-CL" i="1" dirty="0">
                <a:solidFill>
                  <a:schemeClr val="tx2">
                    <a:lumMod val="75000"/>
                  </a:schemeClr>
                </a:solidFill>
                <a:latin typeface="Calibri Light" panose="020F0302020204030204" pitchFamily="34" charset="0"/>
              </a:rPr>
              <a:t>Inserciones (m. principal)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CL" b="1" i="1" u="sng" dirty="0">
                <a:solidFill>
                  <a:srgbClr val="FF0000"/>
                </a:solidFill>
              </a:rPr>
              <a:t>Bueno</a:t>
            </a:r>
            <a:r>
              <a:rPr lang="es-CL" dirty="0">
                <a:solidFill>
                  <a:srgbClr val="FF0000"/>
                </a:solidFill>
              </a:rPr>
              <a:t>, si tenemos que actualizar la tabla con 	datos nuevos …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5075237"/>
            <a:ext cx="8229600" cy="2239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L" sz="2400" dirty="0">
                <a:solidFill>
                  <a:schemeClr val="accent4">
                    <a:lumMod val="75000"/>
                  </a:schemeClr>
                </a:solidFill>
                <a:latin typeface="Calibri Light" panose="020F0302020204030204" pitchFamily="34" charset="0"/>
              </a:rPr>
              <a:t>En Java</a:t>
            </a:r>
            <a:r>
              <a:rPr lang="es-CL" sz="2400" dirty="0">
                <a:latin typeface="Calibri Light" panose="020F0302020204030204" pitchFamily="34" charset="0"/>
              </a:rPr>
              <a:t>, podemos </a:t>
            </a:r>
            <a:r>
              <a:rPr lang="es-CL" sz="2400" dirty="0">
                <a:solidFill>
                  <a:schemeClr val="accent4">
                    <a:lumMod val="75000"/>
                  </a:schemeClr>
                </a:solidFill>
                <a:latin typeface="Calibri Light" panose="020F0302020204030204" pitchFamily="34" charset="0"/>
              </a:rPr>
              <a:t>crear un bloque en memoria principal</a:t>
            </a:r>
            <a:r>
              <a:rPr lang="es-CL" sz="2400" dirty="0">
                <a:latin typeface="Calibri Light" panose="020F0302020204030204" pitchFamily="34" charset="0"/>
              </a:rPr>
              <a:t>, o </a:t>
            </a:r>
            <a:r>
              <a:rPr lang="es-CL" sz="2400" dirty="0">
                <a:solidFill>
                  <a:srgbClr val="7030A0"/>
                </a:solidFill>
                <a:latin typeface="Calibri Light" panose="020F0302020204030204" pitchFamily="34" charset="0"/>
              </a:rPr>
              <a:t>podemos dejar espacio en los bloques para datos nuevos</a:t>
            </a:r>
            <a:r>
              <a:rPr lang="es-CL" sz="2400" dirty="0">
                <a:latin typeface="Calibri Light" panose="020F0302020204030204" pitchFamily="34" charset="0"/>
              </a:rPr>
              <a:t> o …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895600" y="6106180"/>
            <a:ext cx="3962400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es-CL" sz="2800" i="1" dirty="0">
                <a:latin typeface="Calibri Light" panose="020F0302020204030204" pitchFamily="34" charset="0"/>
              </a:rPr>
              <a:t>¿Algún problema aquí?</a:t>
            </a:r>
          </a:p>
        </p:txBody>
      </p:sp>
      <p:sp>
        <p:nvSpPr>
          <p:cNvPr id="23" name="Rectangle 22"/>
          <p:cNvSpPr/>
          <p:nvPr/>
        </p:nvSpPr>
        <p:spPr>
          <a:xfrm>
            <a:off x="1085735" y="1857009"/>
            <a:ext cx="2283894" cy="13390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r"/>
            <a:r>
              <a:rPr lang="es-CL" i="1" dirty="0" err="1">
                <a:solidFill>
                  <a:schemeClr val="tx2">
                    <a:lumMod val="75000"/>
                  </a:schemeClr>
                </a:solidFill>
                <a:latin typeface="Calibri Light" panose="020F0302020204030204" pitchFamily="34" charset="0"/>
              </a:rPr>
              <a:t>Indíce</a:t>
            </a:r>
            <a:r>
              <a:rPr lang="es-CL" i="1" dirty="0">
                <a:solidFill>
                  <a:schemeClr val="tx2">
                    <a:lumMod val="75000"/>
                  </a:schemeClr>
                </a:solidFill>
                <a:latin typeface="Calibri Light" panose="020F0302020204030204" pitchFamily="34" charset="0"/>
              </a:rPr>
              <a:t> (m. principal)</a:t>
            </a:r>
          </a:p>
        </p:txBody>
      </p:sp>
      <p:sp>
        <p:nvSpPr>
          <p:cNvPr id="24" name="Rectangle 23"/>
          <p:cNvSpPr/>
          <p:nvPr/>
        </p:nvSpPr>
        <p:spPr>
          <a:xfrm>
            <a:off x="3962398" y="1219200"/>
            <a:ext cx="4442462" cy="237313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r"/>
            <a:r>
              <a:rPr lang="es-CL" dirty="0">
                <a:solidFill>
                  <a:schemeClr val="tx2">
                    <a:lumMod val="75000"/>
                  </a:schemeClr>
                </a:solidFill>
                <a:latin typeface="Calibri Light" panose="020F0302020204030204" pitchFamily="34" charset="0"/>
              </a:rPr>
              <a:t>alumnos.csv</a:t>
            </a:r>
          </a:p>
        </p:txBody>
      </p:sp>
      <p:pic>
        <p:nvPicPr>
          <p:cNvPr id="3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01" y="1609891"/>
            <a:ext cx="4443933" cy="1985205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735" y="2200500"/>
            <a:ext cx="2284826" cy="996664"/>
          </a:xfrm>
          <a:prstGeom prst="rect">
            <a:avLst/>
          </a:prstGeom>
        </p:spPr>
      </p:pic>
      <p:cxnSp>
        <p:nvCxnSpPr>
          <p:cNvPr id="27" name="Straight Arrow Connector 26"/>
          <p:cNvCxnSpPr/>
          <p:nvPr/>
        </p:nvCxnSpPr>
        <p:spPr>
          <a:xfrm flipV="1">
            <a:off x="3366508" y="1881190"/>
            <a:ext cx="595890" cy="7030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3366508" y="2584205"/>
            <a:ext cx="595890" cy="2252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0464" y="4164657"/>
            <a:ext cx="3745959" cy="755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914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6" grpId="0"/>
      <p:bldP spid="9" grpId="0" animBg="1"/>
      <p:bldP spid="23" grpId="0" animBg="1"/>
      <p:bldP spid="24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967" y="1250981"/>
            <a:ext cx="5227265" cy="174533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15967" y="1556158"/>
            <a:ext cx="2495407" cy="8423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CL" i="1" dirty="0">
                <a:solidFill>
                  <a:srgbClr val="FF0000"/>
                </a:solidFill>
              </a:rPr>
              <a:t>Bien</a:t>
            </a:r>
            <a:r>
              <a:rPr lang="es-CL" dirty="0">
                <a:solidFill>
                  <a:srgbClr val="FF0000"/>
                </a:solidFill>
              </a:rPr>
              <a:t>, si a veces hay que consultar por el nombre 	del alumno entonces …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5075237"/>
            <a:ext cx="8229600" cy="2239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L" sz="2400" dirty="0">
                <a:solidFill>
                  <a:schemeClr val="accent4">
                    <a:lumMod val="75000"/>
                  </a:schemeClr>
                </a:solidFill>
                <a:latin typeface="Calibri Light" panose="020F0302020204030204" pitchFamily="34" charset="0"/>
              </a:rPr>
              <a:t>En Java</a:t>
            </a:r>
            <a:r>
              <a:rPr lang="es-CL" sz="2400" dirty="0">
                <a:latin typeface="Calibri Light" panose="020F0302020204030204" pitchFamily="34" charset="0"/>
              </a:rPr>
              <a:t>, podemos </a:t>
            </a:r>
            <a:r>
              <a:rPr lang="es-CL" sz="2400" dirty="0">
                <a:solidFill>
                  <a:schemeClr val="accent4">
                    <a:lumMod val="75000"/>
                  </a:schemeClr>
                </a:solidFill>
                <a:latin typeface="Calibri Light" panose="020F0302020204030204" pitchFamily="34" charset="0"/>
              </a:rPr>
              <a:t>crear otro índice ordenado por nombre</a:t>
            </a:r>
            <a:r>
              <a:rPr lang="es-CL" sz="2400" dirty="0">
                <a:latin typeface="Calibri Light" panose="020F0302020204030204" pitchFamily="34" charset="0"/>
              </a:rPr>
              <a:t> …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895600" y="6106180"/>
            <a:ext cx="3962400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es-CL" sz="2800" i="1" dirty="0">
                <a:latin typeface="Calibri Light" panose="020F0302020204030204" pitchFamily="34" charset="0"/>
              </a:rPr>
              <a:t>¿Algún problema aquí?</a:t>
            </a:r>
          </a:p>
        </p:txBody>
      </p:sp>
      <p:sp>
        <p:nvSpPr>
          <p:cNvPr id="32" name="Rectangle 31"/>
          <p:cNvSpPr/>
          <p:nvPr/>
        </p:nvSpPr>
        <p:spPr>
          <a:xfrm>
            <a:off x="0" y="1130639"/>
            <a:ext cx="8991600" cy="2222161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latin typeface="Calibri Light" panose="020F030202020403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094356" y="2804902"/>
            <a:ext cx="2515065" cy="142039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r"/>
            <a:r>
              <a:rPr lang="es-CL" i="1" dirty="0">
                <a:solidFill>
                  <a:schemeClr val="tx2">
                    <a:lumMod val="75000"/>
                  </a:schemeClr>
                </a:solidFill>
                <a:latin typeface="Calibri Light" panose="020F0302020204030204" pitchFamily="34" charset="0"/>
              </a:rPr>
              <a:t>Índice (m. principal)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202190" y="2248430"/>
            <a:ext cx="4507574" cy="26170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r"/>
            <a:r>
              <a:rPr lang="es-CL" dirty="0">
                <a:solidFill>
                  <a:schemeClr val="tx2">
                    <a:lumMod val="75000"/>
                  </a:schemeClr>
                </a:solidFill>
                <a:latin typeface="Calibri Light" panose="020F0302020204030204" pitchFamily="34" charset="0"/>
              </a:rPr>
              <a:t>alumnos.csv</a:t>
            </a:r>
          </a:p>
        </p:txBody>
      </p:sp>
      <p:pic>
        <p:nvPicPr>
          <p:cNvPr id="3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2192" y="2639116"/>
            <a:ext cx="4509038" cy="2226578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356" y="3212761"/>
            <a:ext cx="2490344" cy="997761"/>
          </a:xfrm>
          <a:prstGeom prst="rect">
            <a:avLst/>
          </a:prstGeom>
        </p:spPr>
      </p:pic>
      <p:cxnSp>
        <p:nvCxnSpPr>
          <p:cNvPr id="20" name="Straight Arrow Connector 19"/>
          <p:cNvCxnSpPr>
            <a:stCxn id="12" idx="3"/>
          </p:cNvCxnSpPr>
          <p:nvPr/>
        </p:nvCxnSpPr>
        <p:spPr>
          <a:xfrm flipV="1">
            <a:off x="3609421" y="2910421"/>
            <a:ext cx="592769" cy="6046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3606300" y="3650126"/>
            <a:ext cx="595890" cy="1885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9425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 animBg="1"/>
      <p:bldP spid="12" grpId="0" animBg="1"/>
      <p:bldP spid="15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CL" sz="2200" b="1" dirty="0">
                <a:solidFill>
                  <a:srgbClr val="FF0000"/>
                </a:solidFill>
              </a:rPr>
              <a:t>ok ok</a:t>
            </a:r>
            <a:r>
              <a:rPr lang="es-CL" dirty="0">
                <a:solidFill>
                  <a:srgbClr val="FF0000"/>
                </a:solidFill>
              </a:rPr>
              <a:t>, si a veces hay que consultar por el nombre 	de los cursos del alumno entonces …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5075237"/>
            <a:ext cx="8229600" cy="2239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L" sz="2400" dirty="0">
                <a:solidFill>
                  <a:schemeClr val="accent4">
                    <a:lumMod val="75000"/>
                  </a:schemeClr>
                </a:solidFill>
                <a:latin typeface="Calibri Light" panose="020F0302020204030204" pitchFamily="34" charset="0"/>
              </a:rPr>
              <a:t>En Java</a:t>
            </a:r>
            <a:r>
              <a:rPr lang="es-CL" sz="2400" dirty="0">
                <a:latin typeface="Calibri Light" panose="020F0302020204030204" pitchFamily="34" charset="0"/>
              </a:rPr>
              <a:t>, podemos </a:t>
            </a:r>
            <a:r>
              <a:rPr lang="es-CL" sz="2400" dirty="0">
                <a:solidFill>
                  <a:schemeClr val="accent4">
                    <a:lumMod val="75000"/>
                  </a:schemeClr>
                </a:solidFill>
                <a:latin typeface="Calibri Light" panose="020F0302020204030204" pitchFamily="34" charset="0"/>
              </a:rPr>
              <a:t>crear otro índice </a:t>
            </a:r>
            <a:r>
              <a:rPr lang="es-CL" sz="2400" dirty="0">
                <a:latin typeface="Calibri Light" panose="020F0302020204030204" pitchFamily="34" charset="0"/>
              </a:rPr>
              <a:t>para</a:t>
            </a:r>
            <a:r>
              <a:rPr lang="es-CL" sz="2400" dirty="0">
                <a:solidFill>
                  <a:schemeClr val="accent4">
                    <a:lumMod val="75000"/>
                  </a:schemeClr>
                </a:solidFill>
                <a:latin typeface="Calibri Light" panose="020F0302020204030204" pitchFamily="34" charset="0"/>
              </a:rPr>
              <a:t> </a:t>
            </a:r>
            <a:r>
              <a:rPr lang="es-CL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</a:rPr>
              <a:t>cursos.csv</a:t>
            </a:r>
            <a:r>
              <a:rPr lang="es-CL" sz="2400" dirty="0">
                <a:solidFill>
                  <a:schemeClr val="accent4">
                    <a:lumMod val="75000"/>
                  </a:schemeClr>
                </a:solidFill>
                <a:latin typeface="Calibri Light" panose="020F0302020204030204" pitchFamily="34" charset="0"/>
              </a:rPr>
              <a:t> </a:t>
            </a:r>
            <a:r>
              <a:rPr lang="es-CL" sz="2400" dirty="0">
                <a:latin typeface="Calibri Light" panose="020F0302020204030204" pitchFamily="34" charset="0"/>
              </a:rPr>
              <a:t>e implementar “</a:t>
            </a:r>
            <a:r>
              <a:rPr lang="es-CL" sz="2400" i="1" dirty="0" err="1">
                <a:latin typeface="Calibri Light" panose="020F0302020204030204" pitchFamily="34" charset="0"/>
              </a:rPr>
              <a:t>joins</a:t>
            </a:r>
            <a:r>
              <a:rPr lang="es-CL" sz="2400" dirty="0">
                <a:latin typeface="Calibri Light" panose="020F0302020204030204" pitchFamily="34" charset="0"/>
              </a:rPr>
              <a:t>” entre ambos índices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895600" y="6106180"/>
            <a:ext cx="3962400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es-CL" sz="2800" i="1" dirty="0">
                <a:latin typeface="Calibri Light" panose="020F0302020204030204" pitchFamily="34" charset="0"/>
              </a:rPr>
              <a:t>¿Algún problema aquí?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348614" y="1869362"/>
            <a:ext cx="3235760" cy="18689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r"/>
            <a:r>
              <a:rPr lang="es-CL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</a:rPr>
              <a:t>cursos.csv</a:t>
            </a:r>
          </a:p>
          <a:p>
            <a:pPr algn="r"/>
            <a:r>
              <a:rPr lang="es-CL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</a:rPr>
              <a:t>(indexado por </a:t>
            </a:r>
            <a:r>
              <a:rPr lang="es-CL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</a:rPr>
              <a:t>Codigo</a:t>
            </a:r>
            <a:r>
              <a:rPr lang="es-CL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</a:rPr>
              <a:t>)</a:t>
            </a:r>
          </a:p>
        </p:txBody>
      </p:sp>
      <p:sp>
        <p:nvSpPr>
          <p:cNvPr id="17" name="Rectangle 16"/>
          <p:cNvSpPr/>
          <p:nvPr/>
        </p:nvSpPr>
        <p:spPr>
          <a:xfrm>
            <a:off x="609600" y="1600200"/>
            <a:ext cx="3736916" cy="218456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r"/>
            <a:r>
              <a:rPr lang="es-CL" dirty="0">
                <a:solidFill>
                  <a:schemeClr val="tx2">
                    <a:lumMod val="75000"/>
                  </a:schemeClr>
                </a:solidFill>
                <a:latin typeface="Calibri Light" panose="020F0302020204030204" pitchFamily="34" charset="0"/>
              </a:rPr>
              <a:t>alumnos.csv</a:t>
            </a:r>
          </a:p>
          <a:p>
            <a:pPr algn="r"/>
            <a:r>
              <a:rPr lang="es-CL" dirty="0">
                <a:solidFill>
                  <a:schemeClr val="tx1"/>
                </a:solidFill>
                <a:latin typeface="Calibri Light" panose="020F0302020204030204" pitchFamily="34" charset="0"/>
              </a:rPr>
              <a:t>(indexado por </a:t>
            </a:r>
            <a:r>
              <a:rPr lang="es-CL" b="1" dirty="0">
                <a:solidFill>
                  <a:schemeClr val="tx1"/>
                </a:solidFill>
                <a:latin typeface="Calibri Light" panose="020F0302020204030204" pitchFamily="34" charset="0"/>
              </a:rPr>
              <a:t>RUT</a:t>
            </a:r>
            <a:r>
              <a:rPr lang="es-CL" dirty="0">
                <a:solidFill>
                  <a:schemeClr val="tx1"/>
                </a:solidFill>
                <a:latin typeface="Calibri Light" panose="020F0302020204030204" pitchFamily="34" charset="0"/>
              </a:rPr>
              <a:t> y </a:t>
            </a:r>
            <a:r>
              <a:rPr lang="es-CL" b="1" dirty="0">
                <a:solidFill>
                  <a:schemeClr val="tx1"/>
                </a:solidFill>
                <a:latin typeface="Calibri Light" panose="020F0302020204030204" pitchFamily="34" charset="0"/>
              </a:rPr>
              <a:t>Nombre</a:t>
            </a:r>
            <a:r>
              <a:rPr lang="es-CL" dirty="0">
                <a:solidFill>
                  <a:schemeClr val="tx1"/>
                </a:solidFill>
                <a:latin typeface="Calibri Light" panose="020F0302020204030204" pitchFamily="34" charset="0"/>
              </a:rPr>
              <a:t>)</a:t>
            </a:r>
          </a:p>
        </p:txBody>
      </p:sp>
      <p:pic>
        <p:nvPicPr>
          <p:cNvPr id="3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1" y="2305535"/>
            <a:ext cx="3738475" cy="148066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2495597"/>
            <a:ext cx="3235782" cy="1242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998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 animBg="1"/>
      <p:bldP spid="16" grpId="0" animBg="1"/>
      <p:bldP spid="17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382000" cy="715962"/>
          </a:xfrm>
        </p:spPr>
        <p:txBody>
          <a:bodyPr>
            <a:normAutofit fontScale="90000"/>
          </a:bodyPr>
          <a:lstStyle/>
          <a:p>
            <a:r>
              <a:rPr lang="es-CL" sz="2200" b="1" dirty="0">
                <a:solidFill>
                  <a:srgbClr val="FF0000"/>
                </a:solidFill>
              </a:rPr>
              <a:t>… </a:t>
            </a:r>
            <a:r>
              <a:rPr lang="es-CL" sz="2200" b="1" dirty="0" err="1">
                <a:solidFill>
                  <a:srgbClr val="FF0000"/>
                </a:solidFill>
              </a:rPr>
              <a:t>uum</a:t>
            </a:r>
            <a:r>
              <a:rPr lang="es-CL" sz="2200" b="1" dirty="0">
                <a:solidFill>
                  <a:srgbClr val="FF0000"/>
                </a:solidFill>
              </a:rPr>
              <a:t>,</a:t>
            </a:r>
            <a:r>
              <a:rPr lang="es-CL" dirty="0">
                <a:solidFill>
                  <a:srgbClr val="FF0000"/>
                </a:solidFill>
              </a:rPr>
              <a:t> si hay que verificar que los alumnos solo     </a:t>
            </a:r>
            <a:br>
              <a:rPr lang="es-CL" dirty="0">
                <a:solidFill>
                  <a:srgbClr val="FF0000"/>
                </a:solidFill>
              </a:rPr>
            </a:br>
            <a:r>
              <a:rPr lang="es-CL" dirty="0">
                <a:solidFill>
                  <a:srgbClr val="FF0000"/>
                </a:solidFill>
              </a:rPr>
              <a:t>	tengan cursos que aparecen en </a:t>
            </a:r>
            <a:r>
              <a:rPr lang="es-CL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cursos.csv</a:t>
            </a:r>
            <a:r>
              <a:rPr lang="es-CL" dirty="0">
                <a:solidFill>
                  <a:srgbClr val="FF0000"/>
                </a:solidFill>
              </a:rPr>
              <a:t> …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5075237"/>
            <a:ext cx="8382000" cy="2239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L" sz="2400" dirty="0">
                <a:solidFill>
                  <a:schemeClr val="accent4">
                    <a:lumMod val="75000"/>
                  </a:schemeClr>
                </a:solidFill>
                <a:latin typeface="Calibri Light" panose="020F0302020204030204" pitchFamily="34" charset="0"/>
              </a:rPr>
              <a:t>En Java</a:t>
            </a:r>
            <a:r>
              <a:rPr lang="es-CL" sz="2400" dirty="0">
                <a:latin typeface="Calibri Light" panose="020F0302020204030204" pitchFamily="34" charset="0"/>
              </a:rPr>
              <a:t>, antes de hacer una inserción a </a:t>
            </a:r>
            <a:r>
              <a:rPr lang="es-CL" sz="2400" dirty="0">
                <a:solidFill>
                  <a:schemeClr val="tx2">
                    <a:lumMod val="75000"/>
                  </a:schemeClr>
                </a:solidFill>
                <a:latin typeface="Calibri Light" panose="020F0302020204030204" pitchFamily="34" charset="0"/>
              </a:rPr>
              <a:t>alumnos.csv</a:t>
            </a:r>
            <a:r>
              <a:rPr lang="es-CL" sz="2400" dirty="0">
                <a:latin typeface="Calibri Light" panose="020F0302020204030204" pitchFamily="34" charset="0"/>
              </a:rPr>
              <a:t>, podemos consultar a </a:t>
            </a:r>
            <a:r>
              <a:rPr lang="es-CL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</a:rPr>
              <a:t>cursos.csv</a:t>
            </a:r>
            <a:r>
              <a:rPr lang="es-CL" sz="2400" dirty="0">
                <a:latin typeface="Calibri Light" panose="020F0302020204030204" pitchFamily="34" charset="0"/>
              </a:rPr>
              <a:t> para verificar que el curso exista.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895600" y="6106180"/>
            <a:ext cx="3962400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es-CL" sz="2800" i="1" dirty="0">
                <a:latin typeface="Calibri Light" panose="020F0302020204030204" pitchFamily="34" charset="0"/>
              </a:rPr>
              <a:t>¿Algún problema aquí?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348614" y="1869362"/>
            <a:ext cx="3235760" cy="18689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r"/>
            <a:r>
              <a:rPr lang="es-CL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</a:rPr>
              <a:t>cursos.csv</a:t>
            </a:r>
          </a:p>
          <a:p>
            <a:pPr algn="r"/>
            <a:r>
              <a:rPr lang="es-CL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</a:rPr>
              <a:t>(Indexado por </a:t>
            </a:r>
            <a:r>
              <a:rPr lang="es-CL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</a:rPr>
              <a:t>Codigo</a:t>
            </a:r>
            <a:r>
              <a:rPr lang="es-CL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</a:rPr>
              <a:t>)</a:t>
            </a:r>
          </a:p>
        </p:txBody>
      </p:sp>
      <p:sp>
        <p:nvSpPr>
          <p:cNvPr id="17" name="Rectangle 16"/>
          <p:cNvSpPr/>
          <p:nvPr/>
        </p:nvSpPr>
        <p:spPr>
          <a:xfrm>
            <a:off x="609600" y="1600200"/>
            <a:ext cx="3736916" cy="218456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r"/>
            <a:r>
              <a:rPr lang="es-CL" dirty="0">
                <a:solidFill>
                  <a:schemeClr val="tx2">
                    <a:lumMod val="75000"/>
                  </a:schemeClr>
                </a:solidFill>
                <a:latin typeface="Calibri Light" panose="020F0302020204030204" pitchFamily="34" charset="0"/>
              </a:rPr>
              <a:t>alumnos.csv</a:t>
            </a:r>
          </a:p>
          <a:p>
            <a:pPr algn="r"/>
            <a:r>
              <a:rPr lang="es-CL" dirty="0">
                <a:solidFill>
                  <a:schemeClr val="tx1"/>
                </a:solidFill>
                <a:latin typeface="Calibri Light" panose="020F0302020204030204" pitchFamily="34" charset="0"/>
              </a:rPr>
              <a:t>(indexado por </a:t>
            </a:r>
            <a:r>
              <a:rPr lang="es-CL" b="1" dirty="0">
                <a:solidFill>
                  <a:schemeClr val="tx1"/>
                </a:solidFill>
                <a:latin typeface="Calibri Light" panose="020F0302020204030204" pitchFamily="34" charset="0"/>
              </a:rPr>
              <a:t>RUT</a:t>
            </a:r>
            <a:r>
              <a:rPr lang="es-CL" dirty="0">
                <a:solidFill>
                  <a:schemeClr val="tx1"/>
                </a:solidFill>
                <a:latin typeface="Calibri Light" panose="020F0302020204030204" pitchFamily="34" charset="0"/>
              </a:rPr>
              <a:t> y </a:t>
            </a:r>
            <a:r>
              <a:rPr lang="es-CL" b="1" dirty="0">
                <a:solidFill>
                  <a:schemeClr val="tx1"/>
                </a:solidFill>
                <a:latin typeface="Calibri Light" panose="020F0302020204030204" pitchFamily="34" charset="0"/>
              </a:rPr>
              <a:t>Nombre</a:t>
            </a:r>
            <a:r>
              <a:rPr lang="es-CL" dirty="0">
                <a:solidFill>
                  <a:schemeClr val="tx1"/>
                </a:solidFill>
                <a:latin typeface="Calibri Light" panose="020F0302020204030204" pitchFamily="34" charset="0"/>
              </a:rPr>
              <a:t>)</a:t>
            </a:r>
          </a:p>
        </p:txBody>
      </p:sp>
      <p:pic>
        <p:nvPicPr>
          <p:cNvPr id="3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1" y="2305535"/>
            <a:ext cx="3738475" cy="148066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2495597"/>
            <a:ext cx="3235782" cy="124275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975" y="3963032"/>
            <a:ext cx="6248084" cy="449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916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L" sz="2200" b="1" dirty="0">
                <a:solidFill>
                  <a:srgbClr val="FF0000"/>
                </a:solidFill>
              </a:rPr>
              <a:t>…</a:t>
            </a:r>
            <a:r>
              <a:rPr lang="es-CL" dirty="0">
                <a:solidFill>
                  <a:srgbClr val="FF0000"/>
                </a:solidFill>
              </a:rPr>
              <a:t> pues, si hay que permitir quitar cursos …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5075237"/>
            <a:ext cx="8229600" cy="2239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L" sz="2400" dirty="0">
                <a:solidFill>
                  <a:schemeClr val="accent4">
                    <a:lumMod val="75000"/>
                  </a:schemeClr>
                </a:solidFill>
                <a:latin typeface="Calibri Light" panose="020F0302020204030204" pitchFamily="34" charset="0"/>
              </a:rPr>
              <a:t>En Java</a:t>
            </a:r>
            <a:r>
              <a:rPr lang="es-CL" sz="2400" dirty="0">
                <a:latin typeface="Calibri Light" panose="020F0302020204030204" pitchFamily="34" charset="0"/>
              </a:rPr>
              <a:t>, podemos agrupar inserciones y/o borrados para mantener la consistencia de los datos (transacciones)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895600" y="6106180"/>
            <a:ext cx="3962400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es-CL" sz="2800" i="1" dirty="0">
                <a:latin typeface="Calibri Light" panose="020F0302020204030204" pitchFamily="34" charset="0"/>
              </a:rPr>
              <a:t>¿Algún problema aquí?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348614" y="1869362"/>
            <a:ext cx="3235760" cy="18689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r"/>
            <a:r>
              <a:rPr lang="es-CL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</a:rPr>
              <a:t>cursos.csv</a:t>
            </a:r>
          </a:p>
          <a:p>
            <a:pPr algn="r"/>
            <a:r>
              <a:rPr lang="es-CL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</a:rPr>
              <a:t>(Indexado por </a:t>
            </a:r>
            <a:r>
              <a:rPr lang="es-CL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</a:rPr>
              <a:t>Codigo</a:t>
            </a:r>
            <a:r>
              <a:rPr lang="es-CL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</a:rPr>
              <a:t>)</a:t>
            </a:r>
          </a:p>
        </p:txBody>
      </p:sp>
      <p:sp>
        <p:nvSpPr>
          <p:cNvPr id="17" name="Rectangle 16"/>
          <p:cNvSpPr/>
          <p:nvPr/>
        </p:nvSpPr>
        <p:spPr>
          <a:xfrm>
            <a:off x="609600" y="1600200"/>
            <a:ext cx="3736916" cy="218456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r"/>
            <a:r>
              <a:rPr lang="es-CL" dirty="0">
                <a:solidFill>
                  <a:schemeClr val="tx2">
                    <a:lumMod val="75000"/>
                  </a:schemeClr>
                </a:solidFill>
                <a:latin typeface="Calibri Light" panose="020F0302020204030204" pitchFamily="34" charset="0"/>
              </a:rPr>
              <a:t>alumnos.csv</a:t>
            </a:r>
          </a:p>
          <a:p>
            <a:pPr algn="r"/>
            <a:r>
              <a:rPr lang="es-CL" dirty="0">
                <a:solidFill>
                  <a:schemeClr val="tx1"/>
                </a:solidFill>
                <a:latin typeface="Calibri Light" panose="020F0302020204030204" pitchFamily="34" charset="0"/>
              </a:rPr>
              <a:t>(indexado por </a:t>
            </a:r>
            <a:r>
              <a:rPr lang="es-CL" b="1" dirty="0">
                <a:solidFill>
                  <a:schemeClr val="tx1"/>
                </a:solidFill>
                <a:latin typeface="Calibri Light" panose="020F0302020204030204" pitchFamily="34" charset="0"/>
              </a:rPr>
              <a:t>RUT</a:t>
            </a:r>
            <a:r>
              <a:rPr lang="es-CL" dirty="0">
                <a:solidFill>
                  <a:schemeClr val="tx1"/>
                </a:solidFill>
                <a:latin typeface="Calibri Light" panose="020F0302020204030204" pitchFamily="34" charset="0"/>
              </a:rPr>
              <a:t> y </a:t>
            </a:r>
            <a:r>
              <a:rPr lang="es-CL" b="1" dirty="0">
                <a:solidFill>
                  <a:schemeClr val="tx1"/>
                </a:solidFill>
                <a:latin typeface="Calibri Light" panose="020F0302020204030204" pitchFamily="34" charset="0"/>
              </a:rPr>
              <a:t>Nombre</a:t>
            </a:r>
            <a:r>
              <a:rPr lang="es-CL" dirty="0">
                <a:solidFill>
                  <a:schemeClr val="tx1"/>
                </a:solidFill>
                <a:latin typeface="Calibri Light" panose="020F0302020204030204" pitchFamily="34" charset="0"/>
              </a:rPr>
              <a:t>)</a:t>
            </a:r>
          </a:p>
        </p:txBody>
      </p:sp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2" y="2305534"/>
            <a:ext cx="3740035" cy="148210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2495597"/>
            <a:ext cx="3235782" cy="124275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1266" y="3915415"/>
            <a:ext cx="6411067" cy="878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514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CL" sz="2200" b="1" dirty="0">
                <a:solidFill>
                  <a:srgbClr val="FF0000"/>
                </a:solidFill>
              </a:rPr>
              <a:t>…</a:t>
            </a:r>
            <a:r>
              <a:rPr lang="es-CL" dirty="0">
                <a:solidFill>
                  <a:srgbClr val="FF0000"/>
                </a:solidFill>
              </a:rPr>
              <a:t> si hay múltiples usuarios actualizando la base 	de datos al mismo tiempo …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5075237"/>
            <a:ext cx="8229600" cy="2239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L" sz="2400" dirty="0">
                <a:solidFill>
                  <a:schemeClr val="accent4">
                    <a:lumMod val="75000"/>
                  </a:schemeClr>
                </a:solidFill>
                <a:latin typeface="Calibri Light" panose="020F0302020204030204" pitchFamily="34" charset="0"/>
              </a:rPr>
              <a:t>En Java</a:t>
            </a:r>
            <a:r>
              <a:rPr lang="es-CL" sz="2400" dirty="0">
                <a:latin typeface="Calibri Light" panose="020F0302020204030204" pitchFamily="34" charset="0"/>
              </a:rPr>
              <a:t>, hay que aislar transacciones para evitar este tipo de situación (y otras similares)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895600" y="6106180"/>
            <a:ext cx="3962400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es-CL" sz="2800" i="1" dirty="0">
                <a:latin typeface="Calibri Light" panose="020F0302020204030204" pitchFamily="34" charset="0"/>
              </a:rPr>
              <a:t>¿Algún problema aquí?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348614" y="1869362"/>
            <a:ext cx="3235760" cy="18689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r"/>
            <a:r>
              <a:rPr lang="es-CL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</a:rPr>
              <a:t>cursos.csv</a:t>
            </a:r>
          </a:p>
          <a:p>
            <a:pPr algn="r"/>
            <a:r>
              <a:rPr lang="es-CL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</a:rPr>
              <a:t>(Indexado por </a:t>
            </a:r>
            <a:r>
              <a:rPr lang="es-CL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</a:rPr>
              <a:t>Codigo</a:t>
            </a:r>
            <a:r>
              <a:rPr lang="es-CL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</a:rPr>
              <a:t>)</a:t>
            </a:r>
          </a:p>
        </p:txBody>
      </p:sp>
      <p:sp>
        <p:nvSpPr>
          <p:cNvPr id="17" name="Rectangle 16"/>
          <p:cNvSpPr/>
          <p:nvPr/>
        </p:nvSpPr>
        <p:spPr>
          <a:xfrm>
            <a:off x="609600" y="1600200"/>
            <a:ext cx="3736916" cy="218456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r"/>
            <a:r>
              <a:rPr lang="es-CL" dirty="0">
                <a:solidFill>
                  <a:schemeClr val="tx2">
                    <a:lumMod val="75000"/>
                  </a:schemeClr>
                </a:solidFill>
                <a:latin typeface="Calibri Light" panose="020F0302020204030204" pitchFamily="34" charset="0"/>
              </a:rPr>
              <a:t>alumnos.csv</a:t>
            </a:r>
          </a:p>
          <a:p>
            <a:pPr algn="r"/>
            <a:r>
              <a:rPr lang="es-CL" dirty="0">
                <a:solidFill>
                  <a:schemeClr val="tx1"/>
                </a:solidFill>
                <a:latin typeface="Calibri Light" panose="020F0302020204030204" pitchFamily="34" charset="0"/>
              </a:rPr>
              <a:t>(indexado por </a:t>
            </a:r>
            <a:r>
              <a:rPr lang="es-CL" b="1" dirty="0">
                <a:solidFill>
                  <a:schemeClr val="tx1"/>
                </a:solidFill>
                <a:latin typeface="Calibri Light" panose="020F0302020204030204" pitchFamily="34" charset="0"/>
              </a:rPr>
              <a:t>RUT</a:t>
            </a:r>
            <a:r>
              <a:rPr lang="es-CL" dirty="0">
                <a:solidFill>
                  <a:schemeClr val="tx1"/>
                </a:solidFill>
                <a:latin typeface="Calibri Light" panose="020F0302020204030204" pitchFamily="34" charset="0"/>
              </a:rPr>
              <a:t> y </a:t>
            </a:r>
            <a:r>
              <a:rPr lang="es-CL" b="1" dirty="0">
                <a:solidFill>
                  <a:schemeClr val="tx1"/>
                </a:solidFill>
                <a:latin typeface="Calibri Light" panose="020F0302020204030204" pitchFamily="34" charset="0"/>
              </a:rPr>
              <a:t>Nombre</a:t>
            </a:r>
            <a:r>
              <a:rPr lang="es-CL" dirty="0">
                <a:solidFill>
                  <a:schemeClr val="tx1"/>
                </a:solidFill>
                <a:latin typeface="Calibri Light" panose="020F0302020204030204" pitchFamily="34" charset="0"/>
              </a:rPr>
              <a:t>)</a:t>
            </a:r>
          </a:p>
        </p:txBody>
      </p:sp>
      <p:pic>
        <p:nvPicPr>
          <p:cNvPr id="7" name="Picture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1" y="2305535"/>
            <a:ext cx="3738475" cy="148066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2495597"/>
            <a:ext cx="3235782" cy="124275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444" y="4104394"/>
            <a:ext cx="4162168" cy="57008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4239058"/>
            <a:ext cx="4145588" cy="251053"/>
          </a:xfrm>
          <a:prstGeom prst="rect">
            <a:avLst/>
          </a:prstGeom>
        </p:spPr>
      </p:pic>
      <p:sp>
        <p:nvSpPr>
          <p:cNvPr id="5" name="Lightning Bolt 4"/>
          <p:cNvSpPr/>
          <p:nvPr/>
        </p:nvSpPr>
        <p:spPr>
          <a:xfrm flipH="1">
            <a:off x="4312596" y="3454039"/>
            <a:ext cx="518808" cy="1570037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latin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8736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 animBg="1"/>
      <p:bldP spid="5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046064"/>
          </a:xfrm>
        </p:spPr>
        <p:txBody>
          <a:bodyPr>
            <a:normAutofit fontScale="90000"/>
          </a:bodyPr>
          <a:lstStyle/>
          <a:p>
            <a:r>
              <a:rPr lang="es-CL" sz="2200" b="1" dirty="0">
                <a:solidFill>
                  <a:srgbClr val="FF0000"/>
                </a:solidFill>
              </a:rPr>
              <a:t>…</a:t>
            </a:r>
            <a:r>
              <a:rPr lang="es-CL" dirty="0">
                <a:solidFill>
                  <a:srgbClr val="FF0000"/>
                </a:solidFill>
              </a:rPr>
              <a:t> si hay que contar el número de cursos que cada 	alumno toma u otras formas de consultas …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5075237"/>
            <a:ext cx="8229600" cy="2239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L" sz="2400" dirty="0">
                <a:solidFill>
                  <a:schemeClr val="accent4">
                    <a:lumMod val="75000"/>
                  </a:schemeClr>
                </a:solidFill>
                <a:latin typeface="Calibri Light" panose="020F0302020204030204" pitchFamily="34" charset="0"/>
              </a:rPr>
              <a:t>En Java</a:t>
            </a:r>
            <a:r>
              <a:rPr lang="es-CL" sz="2400" dirty="0">
                <a:latin typeface="Calibri Light" panose="020F0302020204030204" pitchFamily="34" charset="0"/>
              </a:rPr>
              <a:t>, podemos implementar un lenguaje de consulta general que cubre los rasgos más necesitados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895600" y="6106180"/>
            <a:ext cx="3962400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es-CL" sz="2800" i="1" dirty="0">
                <a:latin typeface="Calibri Light" panose="020F0302020204030204" pitchFamily="34" charset="0"/>
              </a:rPr>
              <a:t>¿Algún problema aquí?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348614" y="1869362"/>
            <a:ext cx="3235760" cy="18689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r"/>
            <a:r>
              <a:rPr lang="es-CL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</a:rPr>
              <a:t>cursos.csv</a:t>
            </a:r>
          </a:p>
          <a:p>
            <a:pPr algn="r"/>
            <a:r>
              <a:rPr lang="es-CL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</a:rPr>
              <a:t>(Indexado por </a:t>
            </a:r>
            <a:r>
              <a:rPr lang="es-CL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</a:rPr>
              <a:t>Codigo</a:t>
            </a:r>
            <a:r>
              <a:rPr lang="es-CL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</a:rPr>
              <a:t>)</a:t>
            </a:r>
          </a:p>
        </p:txBody>
      </p:sp>
      <p:sp>
        <p:nvSpPr>
          <p:cNvPr id="17" name="Rectangle 16"/>
          <p:cNvSpPr/>
          <p:nvPr/>
        </p:nvSpPr>
        <p:spPr>
          <a:xfrm>
            <a:off x="609600" y="1600200"/>
            <a:ext cx="3736916" cy="218456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r"/>
            <a:r>
              <a:rPr lang="es-CL" dirty="0">
                <a:solidFill>
                  <a:schemeClr val="tx2">
                    <a:lumMod val="75000"/>
                  </a:schemeClr>
                </a:solidFill>
                <a:latin typeface="Calibri Light" panose="020F0302020204030204" pitchFamily="34" charset="0"/>
              </a:rPr>
              <a:t>alumnos.csv</a:t>
            </a:r>
          </a:p>
          <a:p>
            <a:pPr algn="r"/>
            <a:r>
              <a:rPr lang="es-CL" dirty="0">
                <a:solidFill>
                  <a:schemeClr val="tx1"/>
                </a:solidFill>
                <a:latin typeface="Calibri Light" panose="020F0302020204030204" pitchFamily="34" charset="0"/>
              </a:rPr>
              <a:t>(indexado por </a:t>
            </a:r>
            <a:r>
              <a:rPr lang="es-CL" b="1" dirty="0">
                <a:solidFill>
                  <a:schemeClr val="tx1"/>
                </a:solidFill>
                <a:latin typeface="Calibri Light" panose="020F0302020204030204" pitchFamily="34" charset="0"/>
              </a:rPr>
              <a:t>RUT</a:t>
            </a:r>
            <a:r>
              <a:rPr lang="es-CL" dirty="0">
                <a:solidFill>
                  <a:schemeClr val="tx1"/>
                </a:solidFill>
                <a:latin typeface="Calibri Light" panose="020F0302020204030204" pitchFamily="34" charset="0"/>
              </a:rPr>
              <a:t> y </a:t>
            </a:r>
            <a:r>
              <a:rPr lang="es-CL" b="1" dirty="0">
                <a:solidFill>
                  <a:schemeClr val="tx1"/>
                </a:solidFill>
                <a:latin typeface="Calibri Light" panose="020F0302020204030204" pitchFamily="34" charset="0"/>
              </a:rPr>
              <a:t>Nombre</a:t>
            </a:r>
            <a:r>
              <a:rPr lang="es-CL" dirty="0">
                <a:solidFill>
                  <a:schemeClr val="tx1"/>
                </a:solidFill>
                <a:latin typeface="Calibri Light" panose="020F0302020204030204" pitchFamily="34" charset="0"/>
              </a:rPr>
              <a:t>)</a:t>
            </a:r>
          </a:p>
        </p:txBody>
      </p:sp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1" y="2305535"/>
            <a:ext cx="3738475" cy="148066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2495597"/>
            <a:ext cx="3235782" cy="124275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550" y="4334859"/>
            <a:ext cx="6780899" cy="345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156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CL" dirty="0"/>
              <a:t>Un día cualquiera: </a:t>
            </a:r>
            <a:r>
              <a:rPr lang="es-CL" dirty="0">
                <a:solidFill>
                  <a:schemeClr val="tx2"/>
                </a:solidFill>
              </a:rPr>
              <a:t>09:35 </a:t>
            </a:r>
            <a:br>
              <a:rPr lang="es-CL" dirty="0">
                <a:solidFill>
                  <a:schemeClr val="tx2"/>
                </a:solidFill>
              </a:rPr>
            </a:br>
            <a:r>
              <a:rPr lang="es-CL" dirty="0">
                <a:solidFill>
                  <a:schemeClr val="accent2"/>
                </a:solidFill>
              </a:rPr>
              <a:t>Reviso el correo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630766" y="5943600"/>
            <a:ext cx="8229600" cy="7159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CL" dirty="0">
                <a:solidFill>
                  <a:srgbClr val="00B050"/>
                </a:solidFill>
                <a:latin typeface="Calibri Light" panose="020F0302020204030204" pitchFamily="34" charset="0"/>
              </a:rPr>
              <a:t>Nada urgente, ¡uf!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A515F72-E927-D922-1FA6-9E531F05B7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42064"/>
            <a:ext cx="9144000" cy="3773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941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CL" sz="2200" b="1" dirty="0">
                <a:solidFill>
                  <a:srgbClr val="FF0000"/>
                </a:solidFill>
              </a:rPr>
              <a:t>…</a:t>
            </a:r>
            <a:r>
              <a:rPr lang="es-CL" dirty="0">
                <a:solidFill>
                  <a:srgbClr val="FF0000"/>
                </a:solidFill>
              </a:rPr>
              <a:t> si el rendimiento de consultas no basta para los 	usuarios podemos optimizar …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5075237"/>
            <a:ext cx="8229600" cy="2239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L" sz="2400" dirty="0">
                <a:solidFill>
                  <a:schemeClr val="accent4">
                    <a:lumMod val="75000"/>
                  </a:schemeClr>
                </a:solidFill>
                <a:latin typeface="Calibri Light" panose="020F0302020204030204" pitchFamily="34" charset="0"/>
              </a:rPr>
              <a:t>En Java</a:t>
            </a:r>
            <a:r>
              <a:rPr lang="es-CL" sz="2400" dirty="0">
                <a:latin typeface="Calibri Light" panose="020F0302020204030204" pitchFamily="34" charset="0"/>
              </a:rPr>
              <a:t>, podemos implementar varias optimizaciones en un planificador de ejecución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895600" y="6106180"/>
            <a:ext cx="3962400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es-CL" sz="2800" i="1" dirty="0">
                <a:latin typeface="Calibri Light" panose="020F0302020204030204" pitchFamily="34" charset="0"/>
              </a:rPr>
              <a:t>¿Algún problema aquí?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348614" y="1869362"/>
            <a:ext cx="3235760" cy="18689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r"/>
            <a:r>
              <a:rPr lang="es-CL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</a:rPr>
              <a:t>cursos.csv</a:t>
            </a:r>
          </a:p>
          <a:p>
            <a:pPr algn="r"/>
            <a:r>
              <a:rPr lang="es-CL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</a:rPr>
              <a:t>(Indexado por </a:t>
            </a:r>
            <a:r>
              <a:rPr lang="es-CL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</a:rPr>
              <a:t>Codigo</a:t>
            </a:r>
            <a:r>
              <a:rPr lang="es-CL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</a:rPr>
              <a:t>)</a:t>
            </a:r>
          </a:p>
        </p:txBody>
      </p:sp>
      <p:sp>
        <p:nvSpPr>
          <p:cNvPr id="17" name="Rectangle 16"/>
          <p:cNvSpPr/>
          <p:nvPr/>
        </p:nvSpPr>
        <p:spPr>
          <a:xfrm>
            <a:off x="609600" y="1600200"/>
            <a:ext cx="3736916" cy="218456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r"/>
            <a:r>
              <a:rPr lang="es-CL" dirty="0">
                <a:solidFill>
                  <a:schemeClr val="tx2">
                    <a:lumMod val="75000"/>
                  </a:schemeClr>
                </a:solidFill>
                <a:latin typeface="Calibri Light" panose="020F0302020204030204" pitchFamily="34" charset="0"/>
              </a:rPr>
              <a:t>alumnos.csv</a:t>
            </a:r>
          </a:p>
          <a:p>
            <a:pPr algn="r"/>
            <a:r>
              <a:rPr lang="es-CL" dirty="0">
                <a:solidFill>
                  <a:schemeClr val="tx1"/>
                </a:solidFill>
                <a:latin typeface="Calibri Light" panose="020F0302020204030204" pitchFamily="34" charset="0"/>
              </a:rPr>
              <a:t>(indexado por </a:t>
            </a:r>
            <a:r>
              <a:rPr lang="es-CL" b="1" dirty="0">
                <a:solidFill>
                  <a:schemeClr val="tx1"/>
                </a:solidFill>
                <a:latin typeface="Calibri Light" panose="020F0302020204030204" pitchFamily="34" charset="0"/>
              </a:rPr>
              <a:t>RUT</a:t>
            </a:r>
            <a:r>
              <a:rPr lang="es-CL" dirty="0">
                <a:solidFill>
                  <a:schemeClr val="tx1"/>
                </a:solidFill>
                <a:latin typeface="Calibri Light" panose="020F0302020204030204" pitchFamily="34" charset="0"/>
              </a:rPr>
              <a:t> y </a:t>
            </a:r>
            <a:r>
              <a:rPr lang="es-CL" b="1" dirty="0">
                <a:solidFill>
                  <a:schemeClr val="tx1"/>
                </a:solidFill>
                <a:latin typeface="Calibri Light" panose="020F0302020204030204" pitchFamily="34" charset="0"/>
              </a:rPr>
              <a:t>Nombre</a:t>
            </a:r>
            <a:r>
              <a:rPr lang="es-CL" dirty="0">
                <a:solidFill>
                  <a:schemeClr val="tx1"/>
                </a:solidFill>
                <a:latin typeface="Calibri Light" panose="020F0302020204030204" pitchFamily="34" charset="0"/>
              </a:rPr>
              <a:t>)</a:t>
            </a:r>
          </a:p>
        </p:txBody>
      </p:sp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1" y="2305535"/>
            <a:ext cx="3738475" cy="148066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2495597"/>
            <a:ext cx="3235782" cy="1242753"/>
          </a:xfrm>
          <a:prstGeom prst="rect">
            <a:avLst/>
          </a:prstGeom>
        </p:spPr>
      </p:pic>
      <p:pic>
        <p:nvPicPr>
          <p:cNvPr id="3" name="Picture 2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550" y="4334859"/>
            <a:ext cx="6780899" cy="345930"/>
          </a:xfrm>
          <a:prstGeom prst="rect">
            <a:avLst/>
          </a:prstGeom>
        </p:spPr>
      </p:pic>
      <p:pic>
        <p:nvPicPr>
          <p:cNvPr id="10" name="Picture 2 2" descr="http://www.netanimations.net/large%20gears.gif"/>
          <p:cNvPicPr>
            <a:picLocks noChangeAspect="1" noChangeArrowheads="1" noCrop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2007" y="3987722"/>
            <a:ext cx="1097083" cy="1087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4807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L" sz="2000" dirty="0">
                <a:solidFill>
                  <a:srgbClr val="FF0000"/>
                </a:solidFill>
              </a:rPr>
              <a:t>(╯</a:t>
            </a:r>
            <a:r>
              <a:rPr lang="es-CL" sz="2000" dirty="0" err="1">
                <a:solidFill>
                  <a:srgbClr val="FF0000"/>
                </a:solidFill>
              </a:rPr>
              <a:t>°□°</a:t>
            </a:r>
            <a:r>
              <a:rPr lang="es-CL" sz="2000" dirty="0">
                <a:solidFill>
                  <a:srgbClr val="FF0000"/>
                </a:solidFill>
              </a:rPr>
              <a:t>）╯︵ ┻━┻</a:t>
            </a:r>
            <a:endParaRPr lang="es-CL" dirty="0">
              <a:solidFill>
                <a:srgbClr val="FF0000"/>
              </a:solidFill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838200"/>
            <a:ext cx="8229600" cy="6400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CL" sz="2400" dirty="0">
                <a:solidFill>
                  <a:srgbClr val="FF0000"/>
                </a:solidFill>
                <a:latin typeface="Calibri Light" panose="020F0302020204030204" pitchFamily="34" charset="0"/>
              </a:rPr>
              <a:t>¡Sí!</a:t>
            </a:r>
          </a:p>
          <a:p>
            <a:r>
              <a:rPr lang="es-CL" sz="2400" dirty="0">
                <a:latin typeface="Calibri Light" panose="020F0302020204030204" pitchFamily="34" charset="0"/>
              </a:rPr>
              <a:t>A veces, faltan valores en las tablas</a:t>
            </a:r>
          </a:p>
          <a:p>
            <a:r>
              <a:rPr lang="es-CL" sz="2400" dirty="0">
                <a:latin typeface="Calibri Light" panose="020F0302020204030204" pitchFamily="34" charset="0"/>
              </a:rPr>
              <a:t>Cursos pueden tener más que un nombre</a:t>
            </a:r>
          </a:p>
          <a:p>
            <a:r>
              <a:rPr lang="es-CL" sz="2400" dirty="0">
                <a:latin typeface="Calibri Light" panose="020F0302020204030204" pitchFamily="34" charset="0"/>
              </a:rPr>
              <a:t>Tenemos valores como fechas, booleanos, etc., que queremos comparar, ordenar, manipular, sumar …</a:t>
            </a:r>
          </a:p>
          <a:p>
            <a:r>
              <a:rPr lang="es-CL" sz="2400" dirty="0">
                <a:latin typeface="Calibri Light" panose="020F0302020204030204" pitchFamily="34" charset="0"/>
              </a:rPr>
              <a:t>El rendimiento de algunas consultas todavía es terrible </a:t>
            </a:r>
          </a:p>
          <a:p>
            <a:r>
              <a:rPr lang="es-CL" sz="2400" dirty="0">
                <a:latin typeface="Calibri Light" panose="020F0302020204030204" pitchFamily="34" charset="0"/>
              </a:rPr>
              <a:t>El cargo de datos todavía es demasiado lento</a:t>
            </a:r>
          </a:p>
          <a:p>
            <a:r>
              <a:rPr lang="es-CL" sz="2400" dirty="0">
                <a:latin typeface="Calibri Light" panose="020F0302020204030204" pitchFamily="34" charset="0"/>
              </a:rPr>
              <a:t>No hay suficiente memoria para mantener los índices</a:t>
            </a:r>
          </a:p>
          <a:p>
            <a:r>
              <a:rPr lang="es-CL" sz="2400" dirty="0">
                <a:latin typeface="Calibri Light" panose="020F0302020204030204" pitchFamily="34" charset="0"/>
              </a:rPr>
              <a:t>Los administradores quieren agregar columnas nuevas como la carrera de los alumnos </a:t>
            </a:r>
          </a:p>
          <a:p>
            <a:r>
              <a:rPr lang="es-CL" sz="2400" dirty="0">
                <a:latin typeface="Calibri Light" panose="020F0302020204030204" pitchFamily="34" charset="0"/>
              </a:rPr>
              <a:t>Los alumnos no deberían tener acceso para cambiar sus notas</a:t>
            </a:r>
          </a:p>
          <a:p>
            <a:r>
              <a:rPr lang="es-CL" sz="2400" dirty="0">
                <a:latin typeface="Calibri Light" panose="020F0302020204030204" pitchFamily="34" charset="0"/>
              </a:rPr>
              <a:t>Hay </a:t>
            </a:r>
            <a:r>
              <a:rPr lang="es-CL" sz="2400" i="1" dirty="0">
                <a:latin typeface="Calibri Light" panose="020F0302020204030204" pitchFamily="34" charset="0"/>
              </a:rPr>
              <a:t>l33t h4cker$</a:t>
            </a:r>
            <a:r>
              <a:rPr lang="es-CL" sz="2400" dirty="0">
                <a:latin typeface="Calibri Light" panose="020F0302020204030204" pitchFamily="34" charset="0"/>
              </a:rPr>
              <a:t> que quieren </a:t>
            </a:r>
            <a:r>
              <a:rPr lang="es-CL" sz="2400" i="1" dirty="0" err="1">
                <a:latin typeface="Calibri Light" panose="020F0302020204030204" pitchFamily="34" charset="0"/>
              </a:rPr>
              <a:t>pwnear</a:t>
            </a:r>
            <a:r>
              <a:rPr lang="es-CL" sz="2400" dirty="0">
                <a:latin typeface="Calibri Light" panose="020F0302020204030204" pitchFamily="34" charset="0"/>
              </a:rPr>
              <a:t> nuestra base de datos para cambiar sus notas</a:t>
            </a:r>
          </a:p>
          <a:p>
            <a:r>
              <a:rPr lang="es-CL" sz="2400" dirty="0">
                <a:latin typeface="Calibri Light" panose="020F0302020204030204" pitchFamily="34" charset="0"/>
              </a:rPr>
              <a:t>Tenemos que mantener respaldos en una forma segura</a:t>
            </a:r>
          </a:p>
          <a:p>
            <a:endParaRPr lang="es-CL" sz="2400" dirty="0">
              <a:latin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1638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CL" dirty="0"/>
              <a:t>… y si pudiéramos solucionar estos problemas de	una forma general 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L" dirty="0"/>
          </a:p>
          <a:p>
            <a:pPr marL="0" indent="0">
              <a:buNone/>
            </a:pPr>
            <a:endParaRPr lang="es-CL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766" y="1577959"/>
            <a:ext cx="3429000" cy="3419116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630766" y="5552395"/>
            <a:ext cx="8229600" cy="11071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CL" dirty="0">
                <a:latin typeface="Calibri Light" panose="020F0302020204030204" pitchFamily="34" charset="0"/>
              </a:rPr>
              <a:t>… habríamos implementado </a:t>
            </a:r>
          </a:p>
          <a:p>
            <a:pPr algn="r"/>
            <a:r>
              <a:rPr lang="es-CL" dirty="0">
                <a:latin typeface="Calibri Light" panose="020F0302020204030204" pitchFamily="34" charset="0"/>
              </a:rPr>
              <a:t>un sistema de bases de datos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5566" y="1371600"/>
            <a:ext cx="3468604" cy="253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246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6">
            <a:extLst>
              <a:ext uri="{FF2B5EF4-FFF2-40B4-BE49-F238E27FC236}">
                <a16:creationId xmlns:a16="http://schemas.microsoft.com/office/drawing/2014/main" id="{3281BD25-E608-3161-1062-EBADE5D67D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9123" y="1443985"/>
            <a:ext cx="2016000" cy="1512000"/>
          </a:xfrm>
          <a:prstGeom prst="rect">
            <a:avLst/>
          </a:prstGeom>
          <a:ln w="25400">
            <a:solidFill>
              <a:schemeClr val="bg1">
                <a:lumMod val="50000"/>
              </a:schemeClr>
            </a:solidFill>
          </a:ln>
        </p:spPr>
      </p:pic>
      <p:pic>
        <p:nvPicPr>
          <p:cNvPr id="18" name="Picture 11">
            <a:extLst>
              <a:ext uri="{FF2B5EF4-FFF2-40B4-BE49-F238E27FC236}">
                <a16:creationId xmlns:a16="http://schemas.microsoft.com/office/drawing/2014/main" id="{F6D35712-0C18-4E51-D2DB-4A23F82B89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9124" y="3239582"/>
            <a:ext cx="2015999" cy="1512000"/>
          </a:xfrm>
          <a:prstGeom prst="rect">
            <a:avLst/>
          </a:prstGeom>
          <a:ln w="25400">
            <a:solidFill>
              <a:schemeClr val="bg1">
                <a:lumMod val="50000"/>
              </a:schemeClr>
            </a:solidFill>
          </a:ln>
        </p:spPr>
      </p:pic>
      <p:pic>
        <p:nvPicPr>
          <p:cNvPr id="19" name="Picture 12">
            <a:extLst>
              <a:ext uri="{FF2B5EF4-FFF2-40B4-BE49-F238E27FC236}">
                <a16:creationId xmlns:a16="http://schemas.microsoft.com/office/drawing/2014/main" id="{349E40DE-D184-9596-A695-22D409B182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9124" y="5035180"/>
            <a:ext cx="2015999" cy="1512000"/>
          </a:xfrm>
          <a:prstGeom prst="rect">
            <a:avLst/>
          </a:prstGeom>
          <a:ln w="25400">
            <a:solidFill>
              <a:schemeClr val="bg1">
                <a:lumMod val="50000"/>
              </a:schemeClr>
            </a:solidFill>
          </a:ln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3568EFCC-4062-1F07-191D-CF0556E10E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674" y="3262985"/>
            <a:ext cx="2015999" cy="1511999"/>
          </a:xfrm>
          <a:prstGeom prst="rect">
            <a:avLst/>
          </a:prstGeom>
          <a:ln w="25400">
            <a:solidFill>
              <a:schemeClr val="bg1">
                <a:lumMod val="50000"/>
              </a:schemeClr>
            </a:solidFill>
          </a:ln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C84F9FD1-F577-8B24-6912-25FA67B1E7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38398" y="1443984"/>
            <a:ext cx="2016000" cy="1512000"/>
          </a:xfrm>
          <a:prstGeom prst="rect">
            <a:avLst/>
          </a:prstGeom>
          <a:ln w="25400">
            <a:solidFill>
              <a:schemeClr val="bg1">
                <a:lumMod val="50000"/>
              </a:schemeClr>
            </a:solidFill>
          </a:ln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7391FF70-ABA1-2752-ACA8-57B4C48ACD7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19678" y="3259742"/>
            <a:ext cx="2015999" cy="1511999"/>
          </a:xfrm>
          <a:prstGeom prst="rect">
            <a:avLst/>
          </a:prstGeom>
          <a:ln w="25400">
            <a:solidFill>
              <a:schemeClr val="bg1">
                <a:lumMod val="50000"/>
              </a:schemeClr>
            </a:solidFill>
          </a:ln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670C473C-3AA7-4395-120A-A5A308E02CF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79848" y="1443984"/>
            <a:ext cx="2016000" cy="1512000"/>
          </a:xfrm>
          <a:prstGeom prst="rect">
            <a:avLst/>
          </a:prstGeom>
          <a:ln w="25400">
            <a:solidFill>
              <a:schemeClr val="bg1">
                <a:lumMod val="50000"/>
              </a:schemeClr>
            </a:solidFill>
          </a:ln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A9689C32-7024-B1C5-8E21-AD289834CD6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79849" y="3239583"/>
            <a:ext cx="2015999" cy="1511999"/>
          </a:xfrm>
          <a:prstGeom prst="rect">
            <a:avLst/>
          </a:prstGeom>
          <a:ln w="25400">
            <a:solidFill>
              <a:schemeClr val="bg1">
                <a:lumMod val="50000"/>
              </a:schemeClr>
            </a:solidFill>
          </a:ln>
        </p:spPr>
      </p:pic>
      <p:pic>
        <p:nvPicPr>
          <p:cNvPr id="13" name="Picture 3">
            <a:extLst>
              <a:ext uri="{FF2B5EF4-FFF2-40B4-BE49-F238E27FC236}">
                <a16:creationId xmlns:a16="http://schemas.microsoft.com/office/drawing/2014/main" id="{8A2DA4B5-0766-5D19-6D91-5471A5DC3C0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7675" y="1443984"/>
            <a:ext cx="2015999" cy="1512000"/>
          </a:xfrm>
          <a:prstGeom prst="rect">
            <a:avLst/>
          </a:prstGeom>
          <a:ln w="25400">
            <a:solidFill>
              <a:schemeClr val="bg1">
                <a:lumMod val="50000"/>
              </a:schemeClr>
            </a:solidFill>
          </a:ln>
        </p:spPr>
      </p:pic>
      <p:pic>
        <p:nvPicPr>
          <p:cNvPr id="14" name="Picture 6">
            <a:extLst>
              <a:ext uri="{FF2B5EF4-FFF2-40B4-BE49-F238E27FC236}">
                <a16:creationId xmlns:a16="http://schemas.microsoft.com/office/drawing/2014/main" id="{CF23E0C3-A008-A876-BB24-2D4A93D2561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7674" y="5041200"/>
            <a:ext cx="2015999" cy="1512000"/>
          </a:xfrm>
          <a:prstGeom prst="rect">
            <a:avLst/>
          </a:prstGeom>
          <a:ln w="25400">
            <a:solidFill>
              <a:schemeClr val="bg1">
                <a:lumMod val="50000"/>
              </a:schemeClr>
            </a:solidFill>
          </a:ln>
        </p:spPr>
      </p:pic>
      <p:pic>
        <p:nvPicPr>
          <p:cNvPr id="15" name="Picture 9">
            <a:extLst>
              <a:ext uri="{FF2B5EF4-FFF2-40B4-BE49-F238E27FC236}">
                <a16:creationId xmlns:a16="http://schemas.microsoft.com/office/drawing/2014/main" id="{35BF2CFF-E743-22C3-7B68-9C91712175B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438399" y="5035181"/>
            <a:ext cx="2015999" cy="1512000"/>
          </a:xfrm>
          <a:prstGeom prst="rect">
            <a:avLst/>
          </a:prstGeom>
          <a:ln w="25400">
            <a:solidFill>
              <a:schemeClr val="bg1">
                <a:lumMod val="50000"/>
              </a:schemeClr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6155E4E-272F-88EB-266D-0663D1C4B16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979849" y="5035180"/>
            <a:ext cx="2015999" cy="1512000"/>
          </a:xfrm>
          <a:prstGeom prst="rect">
            <a:avLst/>
          </a:prstGeom>
          <a:ln w="25400">
            <a:solidFill>
              <a:schemeClr val="bg1">
                <a:lumMod val="50000"/>
              </a:schemeClr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CL" dirty="0"/>
              <a:t>Estos son problemas generales que se 	encuentran en muchas aplicaciones</a:t>
            </a:r>
            <a:endParaRPr lang="es-CL" u="sng" dirty="0">
              <a:solidFill>
                <a:schemeClr val="accent2"/>
              </a:solidFill>
            </a:endParaRP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475883" y="2971802"/>
            <a:ext cx="885825" cy="1019917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475883" y="4572000"/>
            <a:ext cx="885825" cy="1019917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753254" y="1441923"/>
            <a:ext cx="885825" cy="1019917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749109" y="4572000"/>
            <a:ext cx="885825" cy="1019917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996830" y="1441922"/>
            <a:ext cx="885825" cy="1019917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992169" y="2971802"/>
            <a:ext cx="885825" cy="1019917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996248" y="4572000"/>
            <a:ext cx="885825" cy="1019917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237007" y="2971801"/>
            <a:ext cx="885825" cy="1019917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226121" y="1441922"/>
            <a:ext cx="885825" cy="1019917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753254" y="2971802"/>
            <a:ext cx="885825" cy="1019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2423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… muchas aplicaciones importantes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6495" y="1447800"/>
            <a:ext cx="3468604" cy="2538413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CEB37D26-E241-6857-3B85-58D8A99E15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995664"/>
            <a:ext cx="3788895" cy="2866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412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L" dirty="0"/>
              <a:t>Un sistema de bases de datos es: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CL" dirty="0"/>
              <a:t>Un sistema </a:t>
            </a:r>
            <a:r>
              <a:rPr lang="es-CL" sz="2200" dirty="0"/>
              <a:t>(de software)</a:t>
            </a:r>
            <a:r>
              <a:rPr lang="es-CL" dirty="0"/>
              <a:t> </a:t>
            </a:r>
            <a:r>
              <a:rPr lang="es-CL" u="sng" dirty="0">
                <a:solidFill>
                  <a:schemeClr val="accent1"/>
                </a:solidFill>
              </a:rPr>
              <a:t>general</a:t>
            </a:r>
            <a:r>
              <a:rPr lang="es-CL" dirty="0"/>
              <a:t> </a:t>
            </a:r>
          </a:p>
          <a:p>
            <a:pPr marL="457200" lvl="1" indent="0">
              <a:buNone/>
            </a:pPr>
            <a:r>
              <a:rPr lang="es-CL" dirty="0"/>
              <a:t>para </a:t>
            </a:r>
            <a:r>
              <a:rPr lang="es-CL" sz="3900" i="1" dirty="0">
                <a:solidFill>
                  <a:schemeClr val="accent6">
                    <a:lumMod val="75000"/>
                  </a:schemeClr>
                </a:solidFill>
              </a:rPr>
              <a:t>manejar</a:t>
            </a:r>
            <a:r>
              <a:rPr lang="es-CL" sz="3900" dirty="0"/>
              <a:t> </a:t>
            </a:r>
          </a:p>
          <a:p>
            <a:pPr marL="457200" lvl="1" indent="0">
              <a:buNone/>
            </a:pPr>
            <a:r>
              <a:rPr lang="es-CL" dirty="0"/>
              <a:t>   </a:t>
            </a:r>
            <a:r>
              <a:rPr lang="es-CL" dirty="0">
                <a:solidFill>
                  <a:srgbClr val="00B050"/>
                </a:solidFill>
              </a:rPr>
              <a:t>bases de datos </a:t>
            </a:r>
            <a:r>
              <a:rPr lang="es-CL" dirty="0"/>
              <a:t>…</a:t>
            </a:r>
          </a:p>
          <a:p>
            <a:r>
              <a:rPr lang="es-CL" dirty="0">
                <a:solidFill>
                  <a:schemeClr val="accent2">
                    <a:lumMod val="75000"/>
                  </a:schemeClr>
                </a:solidFill>
              </a:rPr>
              <a:t>Facilitar (en una forma general):</a:t>
            </a:r>
          </a:p>
          <a:p>
            <a:pPr lvl="2"/>
            <a:r>
              <a:rPr lang="es-CL" dirty="0">
                <a:solidFill>
                  <a:schemeClr val="accent2">
                    <a:lumMod val="75000"/>
                  </a:schemeClr>
                </a:solidFill>
              </a:rPr>
              <a:t>representar datos, </a:t>
            </a:r>
          </a:p>
          <a:p>
            <a:pPr lvl="2"/>
            <a:r>
              <a:rPr lang="es-CL" dirty="0">
                <a:solidFill>
                  <a:schemeClr val="accent2">
                    <a:lumMod val="75000"/>
                  </a:schemeClr>
                </a:solidFill>
              </a:rPr>
              <a:t>cargar datos,</a:t>
            </a:r>
          </a:p>
          <a:p>
            <a:pPr lvl="2"/>
            <a:r>
              <a:rPr lang="es-CL" dirty="0">
                <a:solidFill>
                  <a:schemeClr val="accent2">
                    <a:lumMod val="75000"/>
                  </a:schemeClr>
                </a:solidFill>
              </a:rPr>
              <a:t>organizar datos,</a:t>
            </a:r>
          </a:p>
          <a:p>
            <a:pPr lvl="2"/>
            <a:r>
              <a:rPr lang="es-CL" dirty="0">
                <a:solidFill>
                  <a:schemeClr val="accent2">
                    <a:lumMod val="75000"/>
                  </a:schemeClr>
                </a:solidFill>
              </a:rPr>
              <a:t>definir datos,</a:t>
            </a:r>
          </a:p>
          <a:p>
            <a:pPr lvl="2"/>
            <a:r>
              <a:rPr lang="es-CL" dirty="0">
                <a:solidFill>
                  <a:schemeClr val="accent2">
                    <a:lumMod val="75000"/>
                  </a:schemeClr>
                </a:solidFill>
              </a:rPr>
              <a:t>actualizar datos,</a:t>
            </a:r>
          </a:p>
          <a:p>
            <a:pPr lvl="2"/>
            <a:r>
              <a:rPr lang="es-CL" dirty="0">
                <a:solidFill>
                  <a:schemeClr val="accent2">
                    <a:lumMod val="75000"/>
                  </a:schemeClr>
                </a:solidFill>
              </a:rPr>
              <a:t>consultar datos,</a:t>
            </a:r>
          </a:p>
          <a:p>
            <a:pPr lvl="2"/>
            <a:r>
              <a:rPr lang="es-CL" dirty="0">
                <a:solidFill>
                  <a:schemeClr val="accent2">
                    <a:lumMod val="75000"/>
                  </a:schemeClr>
                </a:solidFill>
              </a:rPr>
              <a:t>…</a:t>
            </a:r>
          </a:p>
          <a:p>
            <a:r>
              <a:rPr lang="es-CL" dirty="0"/>
              <a:t>DBMS: (</a:t>
            </a:r>
            <a:r>
              <a:rPr lang="es-CL" i="1" dirty="0" err="1"/>
              <a:t>DataBase</a:t>
            </a:r>
            <a:r>
              <a:rPr lang="es-CL" i="1" dirty="0"/>
              <a:t> Management </a:t>
            </a:r>
            <a:r>
              <a:rPr lang="es-CL" i="1" dirty="0" err="1"/>
              <a:t>System</a:t>
            </a:r>
            <a:r>
              <a:rPr lang="es-CL" dirty="0"/>
              <a:t>)</a:t>
            </a:r>
          </a:p>
          <a:p>
            <a:pPr lvl="1"/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261332814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Con un DBMS 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s-CL" dirty="0"/>
              <a:t>Los </a:t>
            </a:r>
            <a:r>
              <a:rPr lang="es-CL" dirty="0">
                <a:solidFill>
                  <a:schemeClr val="accent6">
                    <a:lumMod val="75000"/>
                  </a:schemeClr>
                </a:solidFill>
              </a:rPr>
              <a:t>usuarios</a:t>
            </a:r>
            <a:r>
              <a:rPr lang="es-CL" dirty="0"/>
              <a:t> se encargan de: </a:t>
            </a:r>
          </a:p>
          <a:p>
            <a:pPr marL="0" indent="0">
              <a:buNone/>
            </a:pPr>
            <a:endParaRPr lang="es-CL" dirty="0"/>
          </a:p>
          <a:p>
            <a:r>
              <a:rPr lang="es-CL" dirty="0"/>
              <a:t>diseñar la estructura de la base de datos,</a:t>
            </a:r>
          </a:p>
          <a:p>
            <a:r>
              <a:rPr lang="es-CL" dirty="0"/>
              <a:t>escribir consultas, </a:t>
            </a:r>
          </a:p>
          <a:p>
            <a:r>
              <a:rPr lang="es-CL" dirty="0"/>
              <a:t>actualizar los datos,</a:t>
            </a:r>
          </a:p>
          <a:p>
            <a:r>
              <a:rPr lang="es-CL" dirty="0"/>
              <a:t>…</a:t>
            </a:r>
          </a:p>
          <a:p>
            <a:pPr marL="0" indent="0">
              <a:buNone/>
            </a:pPr>
            <a:endParaRPr lang="es-CL" dirty="0"/>
          </a:p>
          <a:p>
            <a:pPr marL="0" indent="0">
              <a:buNone/>
            </a:pPr>
            <a:r>
              <a:rPr lang="es-CL" dirty="0"/>
              <a:t>… </a:t>
            </a:r>
            <a:r>
              <a:rPr lang="es-CL" dirty="0">
                <a:solidFill>
                  <a:schemeClr val="accent6">
                    <a:lumMod val="75000"/>
                  </a:schemeClr>
                </a:solidFill>
              </a:rPr>
              <a:t>solo las cosas especificas en el contexto de la aplicación especifica</a:t>
            </a:r>
            <a:r>
              <a:rPr lang="es-CL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18489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Con un DBMS 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s-CL" sz="4100" dirty="0"/>
              <a:t>Por debajo, el </a:t>
            </a:r>
            <a:r>
              <a:rPr lang="es-CL" sz="41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DBMS</a:t>
            </a:r>
            <a:r>
              <a:rPr lang="es-CL" sz="4100" dirty="0"/>
              <a:t> se encarga de: </a:t>
            </a:r>
          </a:p>
          <a:p>
            <a:pPr marL="0" indent="0">
              <a:buNone/>
            </a:pPr>
            <a:endParaRPr lang="es-CL" dirty="0"/>
          </a:p>
          <a:p>
            <a:r>
              <a:rPr lang="es-CL" dirty="0"/>
              <a:t>Almacenaje optimizado</a:t>
            </a:r>
          </a:p>
          <a:p>
            <a:r>
              <a:rPr lang="es-CL" dirty="0"/>
              <a:t>Indexación</a:t>
            </a:r>
          </a:p>
          <a:p>
            <a:r>
              <a:rPr lang="es-CL" dirty="0"/>
              <a:t>Procesamiento de consultas</a:t>
            </a:r>
          </a:p>
          <a:p>
            <a:r>
              <a:rPr lang="es-CL" dirty="0"/>
              <a:t>Optimización de consultas</a:t>
            </a:r>
          </a:p>
          <a:p>
            <a:r>
              <a:rPr lang="es-CL" dirty="0"/>
              <a:t>Manejo de transacciones</a:t>
            </a:r>
          </a:p>
          <a:p>
            <a:r>
              <a:rPr lang="es-CL" dirty="0"/>
              <a:t>Manejo de acceso concurrente</a:t>
            </a:r>
          </a:p>
          <a:p>
            <a:r>
              <a:rPr lang="es-CL" dirty="0"/>
              <a:t>Seguridad</a:t>
            </a:r>
          </a:p>
          <a:p>
            <a:r>
              <a:rPr lang="es-CL" dirty="0"/>
              <a:t>¡</a:t>
            </a:r>
            <a:r>
              <a:rPr lang="es-CL" i="1" dirty="0"/>
              <a:t>y mucho más</a:t>
            </a:r>
            <a:r>
              <a:rPr lang="es-CL" dirty="0"/>
              <a:t>!</a:t>
            </a:r>
          </a:p>
          <a:p>
            <a:pPr marL="0" indent="0">
              <a:buNone/>
            </a:pPr>
            <a:endParaRPr lang="es-CL" dirty="0"/>
          </a:p>
          <a:p>
            <a:pPr marL="0" indent="0">
              <a:buNone/>
            </a:pPr>
            <a:r>
              <a:rPr lang="es-CL" dirty="0"/>
              <a:t>… </a:t>
            </a:r>
            <a:r>
              <a:rPr lang="es-CL" dirty="0">
                <a:solidFill>
                  <a:schemeClr val="tx2">
                    <a:lumMod val="60000"/>
                    <a:lumOff val="40000"/>
                  </a:schemeClr>
                </a:solidFill>
              </a:rPr>
              <a:t>las cosas generales que se necesitan en muchas aplicaciones</a:t>
            </a:r>
            <a:r>
              <a:rPr lang="es-CL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89123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CL" dirty="0"/>
              <a:t>Hay implementaciones con décadas de 	desarrollo por miles de expertos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7697" y="2286000"/>
            <a:ext cx="3468604" cy="253841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2561" y="1316831"/>
            <a:ext cx="6238875" cy="447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08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3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Los sistemas más utilizados en la práctica …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86400" y="6479154"/>
            <a:ext cx="365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dirty="0">
                <a:latin typeface="Calibri Light" panose="020F0302020204030204" pitchFamily="34" charset="0"/>
                <a:hlinkClick r:id="rId2"/>
              </a:rPr>
              <a:t>http://db-engines.com/en/ranking</a:t>
            </a:r>
            <a:endParaRPr lang="es-CL" dirty="0">
              <a:latin typeface="Calibri Light" panose="020F0302020204030204" pitchFamily="34" charset="0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50EBBD47-06FC-2263-2BF4-233DDE6CB4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256"/>
          <a:stretch/>
        </p:blipFill>
        <p:spPr>
          <a:xfrm>
            <a:off x="1395609" y="1124077"/>
            <a:ext cx="6352781" cy="5266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011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CL" dirty="0"/>
              <a:t>Un día cualquiera: </a:t>
            </a:r>
            <a:r>
              <a:rPr lang="es-CL" dirty="0">
                <a:solidFill>
                  <a:schemeClr val="tx2"/>
                </a:solidFill>
              </a:rPr>
              <a:t>09:50</a:t>
            </a:r>
            <a:br>
              <a:rPr lang="es-CL" dirty="0">
                <a:solidFill>
                  <a:schemeClr val="tx2"/>
                </a:solidFill>
              </a:rPr>
            </a:br>
            <a:r>
              <a:rPr lang="es-CL" dirty="0">
                <a:solidFill>
                  <a:schemeClr val="accent2"/>
                </a:solidFill>
              </a:rPr>
              <a:t>Café: pago con tarjeta</a:t>
            </a:r>
          </a:p>
        </p:txBody>
      </p:sp>
      <p:pic>
        <p:nvPicPr>
          <p:cNvPr id="2050" name="Picture 2" descr="http://www.thedailysheeple.com/wp-content/uploads/2012/02/buying_coffee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2875" y="1524000"/>
            <a:ext cx="6318250" cy="4179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630766" y="5943600"/>
            <a:ext cx="8229600" cy="7159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CL" dirty="0">
                <a:solidFill>
                  <a:srgbClr val="00B050"/>
                </a:solidFill>
                <a:latin typeface="Calibri Light" panose="020F0302020204030204" pitchFamily="34" charset="0"/>
              </a:rPr>
              <a:t>Es débito.</a:t>
            </a:r>
          </a:p>
        </p:txBody>
      </p:sp>
    </p:spTree>
    <p:extLst>
      <p:ext uri="{BB962C8B-B14F-4D97-AF65-F5344CB8AC3E}">
        <p14:creationId xmlns:p14="http://schemas.microsoft.com/office/powerpoint/2010/main" val="3805854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http://tributary.com/assets/cms/uploads/images/M850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81" y="5229465"/>
            <a:ext cx="2836940" cy="1509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3272" y="1042203"/>
            <a:ext cx="3124200" cy="2077593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 rot="19124502">
            <a:off x="1828799" y="3653112"/>
            <a:ext cx="5486400" cy="71247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latin typeface="Calibri Light" panose="020F030202020403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CL" dirty="0"/>
              <a:t>Pero DBMS están siempre evolucionando:</a:t>
            </a:r>
            <a:br>
              <a:rPr lang="es-CL" dirty="0"/>
            </a:br>
            <a:r>
              <a:rPr lang="es-CL" dirty="0"/>
              <a:t>	tecnología cambia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200" y="2120578"/>
            <a:ext cx="4663331" cy="3108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759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CL" dirty="0"/>
              <a:t>Pero DBMS están siempre evolucionando:</a:t>
            </a:r>
            <a:br>
              <a:rPr lang="es-CL" dirty="0"/>
            </a:br>
            <a:r>
              <a:rPr lang="es-CL" dirty="0"/>
              <a:t>	los requisitos de las aplicaciones cambian</a:t>
            </a:r>
          </a:p>
        </p:txBody>
      </p:sp>
      <p:pic>
        <p:nvPicPr>
          <p:cNvPr id="9218" name="Picture 2" descr="https://e-language.wikispaces.com/file/view/Web2.0-icons.png/443453538/Web2.0-icon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737" y="1752600"/>
            <a:ext cx="6090525" cy="358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566436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L" b="0" dirty="0"/>
              <a:t>¿Una base de datos siempre</a:t>
            </a:r>
            <a:br>
              <a:rPr lang="es-CL" b="0" dirty="0"/>
            </a:br>
            <a:r>
              <a:rPr lang="es-CL" b="0" dirty="0"/>
              <a:t>	modela datos como tablas?</a:t>
            </a:r>
          </a:p>
        </p:txBody>
      </p:sp>
    </p:spTree>
    <p:extLst>
      <p:ext uri="{BB962C8B-B14F-4D97-AF65-F5344CB8AC3E}">
        <p14:creationId xmlns:p14="http://schemas.microsoft.com/office/powerpoint/2010/main" val="87305921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/>
          <p:cNvSpPr/>
          <p:nvPr/>
        </p:nvSpPr>
        <p:spPr>
          <a:xfrm>
            <a:off x="1412440" y="5105400"/>
            <a:ext cx="3235760" cy="1600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r"/>
            <a:r>
              <a:rPr lang="es-CL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</a:rPr>
              <a:t>cursos.csv</a:t>
            </a:r>
          </a:p>
        </p:txBody>
      </p:sp>
      <p:sp>
        <p:nvSpPr>
          <p:cNvPr id="46" name="Rectangle 45"/>
          <p:cNvSpPr/>
          <p:nvPr/>
        </p:nvSpPr>
        <p:spPr>
          <a:xfrm>
            <a:off x="4959781" y="4897399"/>
            <a:ext cx="4099202" cy="18461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r"/>
            <a:r>
              <a:rPr lang="es-CL" dirty="0">
                <a:solidFill>
                  <a:schemeClr val="accent6">
                    <a:lumMod val="50000"/>
                  </a:schemeClr>
                </a:solidFill>
                <a:latin typeface="Calibri Light" panose="020F0302020204030204" pitchFamily="34" charset="0"/>
              </a:rPr>
              <a:t>notas.csv</a:t>
            </a:r>
          </a:p>
        </p:txBody>
      </p:sp>
      <p:sp>
        <p:nvSpPr>
          <p:cNvPr id="44" name="Rectangle 43"/>
          <p:cNvSpPr/>
          <p:nvPr/>
        </p:nvSpPr>
        <p:spPr>
          <a:xfrm>
            <a:off x="4724400" y="2676857"/>
            <a:ext cx="4099202" cy="186531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r"/>
            <a:r>
              <a:rPr lang="es-CL" dirty="0">
                <a:solidFill>
                  <a:schemeClr val="accent3">
                    <a:lumMod val="50000"/>
                  </a:schemeClr>
                </a:solidFill>
                <a:latin typeface="Calibri Light" panose="020F0302020204030204" pitchFamily="34" charset="0"/>
              </a:rPr>
              <a:t>auxiliares.csv</a:t>
            </a:r>
          </a:p>
        </p:txBody>
      </p:sp>
      <p:sp>
        <p:nvSpPr>
          <p:cNvPr id="43" name="Rectangle 42"/>
          <p:cNvSpPr/>
          <p:nvPr/>
        </p:nvSpPr>
        <p:spPr>
          <a:xfrm>
            <a:off x="624494" y="1197779"/>
            <a:ext cx="3736916" cy="183173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r"/>
            <a:r>
              <a:rPr lang="es-CL" dirty="0">
                <a:solidFill>
                  <a:schemeClr val="accent2">
                    <a:lumMod val="50000"/>
                  </a:schemeClr>
                </a:solidFill>
                <a:latin typeface="Calibri Light" panose="020F0302020204030204" pitchFamily="34" charset="0"/>
              </a:rPr>
              <a:t>profesores.csv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52400" y="3124200"/>
            <a:ext cx="3736916" cy="186991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r"/>
            <a:r>
              <a:rPr lang="es-CL" dirty="0">
                <a:solidFill>
                  <a:schemeClr val="tx2">
                    <a:lumMod val="75000"/>
                  </a:schemeClr>
                </a:solidFill>
                <a:latin typeface="Calibri Light" panose="020F0302020204030204" pitchFamily="34" charset="0"/>
              </a:rPr>
              <a:t>alumnos.csv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L" dirty="0"/>
              <a:t>… ¿son siempre modelados así?</a:t>
            </a:r>
            <a:endParaRPr lang="es-CL" u="sng" dirty="0">
              <a:solidFill>
                <a:schemeClr val="accent2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3" y="3514886"/>
            <a:ext cx="3741595" cy="148354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556" y="1546473"/>
            <a:ext cx="3678793" cy="148304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3057857"/>
            <a:ext cx="4099906" cy="1485759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4183" y="5257800"/>
            <a:ext cx="4091388" cy="1485759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826" y="5462847"/>
            <a:ext cx="3235782" cy="1242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4644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155" y="3352800"/>
            <a:ext cx="4114800" cy="79747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CL" dirty="0"/>
              <a:t>¿Se puede modelar una base de datos </a:t>
            </a:r>
            <a:br>
              <a:rPr lang="es-CL" dirty="0"/>
            </a:br>
            <a:r>
              <a:rPr lang="es-CL" dirty="0"/>
              <a:t>	como un mapa?</a:t>
            </a:r>
          </a:p>
        </p:txBody>
      </p:sp>
      <p:pic>
        <p:nvPicPr>
          <p:cNvPr id="20482" name="Picture 2" descr="http://algo-logic.com/sites/default/files/KVS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1635574"/>
            <a:ext cx="4018935" cy="3434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630766" y="5943600"/>
            <a:ext cx="8229600" cy="7159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CL" sz="4400" dirty="0">
                <a:solidFill>
                  <a:srgbClr val="00B050"/>
                </a:solidFill>
                <a:latin typeface="Calibri Light" panose="020F0302020204030204" pitchFamily="34" charset="0"/>
              </a:rPr>
              <a:t>¡Sí!</a:t>
            </a:r>
          </a:p>
        </p:txBody>
      </p:sp>
    </p:spTree>
    <p:extLst>
      <p:ext uri="{BB962C8B-B14F-4D97-AF65-F5344CB8AC3E}">
        <p14:creationId xmlns:p14="http://schemas.microsoft.com/office/powerpoint/2010/main" val="28698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630766" y="5943600"/>
            <a:ext cx="8229600" cy="7159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CL" sz="4400" dirty="0">
                <a:solidFill>
                  <a:srgbClr val="00B050"/>
                </a:solidFill>
                <a:latin typeface="Calibri Light" panose="020F0302020204030204" pitchFamily="34" charset="0"/>
              </a:rPr>
              <a:t>¡Sí!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074" y="1547169"/>
            <a:ext cx="3924300" cy="2505075"/>
          </a:xfrm>
          <a:prstGeom prst="rect">
            <a:avLst/>
          </a:prstGeom>
        </p:spPr>
      </p:pic>
      <p:pic>
        <p:nvPicPr>
          <p:cNvPr id="19458" name="Picture 2" descr="http://common.ziffdavisinternet.com/encyclopedia_images/_JSON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2514600"/>
            <a:ext cx="3181350" cy="3070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CL" dirty="0"/>
              <a:t>¿Se puede modelar una base de datos </a:t>
            </a:r>
            <a:br>
              <a:rPr lang="es-CL" dirty="0"/>
            </a:br>
            <a:r>
              <a:rPr lang="es-CL" dirty="0"/>
              <a:t>	como un árbol?</a:t>
            </a:r>
          </a:p>
        </p:txBody>
      </p:sp>
    </p:spTree>
    <p:extLst>
      <p:ext uri="{BB962C8B-B14F-4D97-AF65-F5344CB8AC3E}">
        <p14:creationId xmlns:p14="http://schemas.microsoft.com/office/powerpoint/2010/main" val="2502413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CL" dirty="0"/>
              <a:t>¿Se puede modelar una base de datos </a:t>
            </a:r>
            <a:br>
              <a:rPr lang="es-CL" dirty="0"/>
            </a:br>
            <a:r>
              <a:rPr lang="es-CL" dirty="0"/>
              <a:t>	como un grafo?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574" y="1905000"/>
            <a:ext cx="5453063" cy="236736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8795" y="1209368"/>
            <a:ext cx="6953250" cy="4533900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630766" y="5943600"/>
            <a:ext cx="8229600" cy="7159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CL" sz="4400" dirty="0">
                <a:solidFill>
                  <a:srgbClr val="00B050"/>
                </a:solidFill>
                <a:latin typeface="Calibri Light" panose="020F0302020204030204" pitchFamily="34" charset="0"/>
              </a:rPr>
              <a:t>¡Sí!</a:t>
            </a:r>
          </a:p>
        </p:txBody>
      </p:sp>
    </p:spTree>
    <p:extLst>
      <p:ext uri="{BB962C8B-B14F-4D97-AF65-F5344CB8AC3E}">
        <p14:creationId xmlns:p14="http://schemas.microsoft.com/office/powerpoint/2010/main" val="2509679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>
          <a:xfrm>
            <a:off x="1412440" y="5105400"/>
            <a:ext cx="3235760" cy="1600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r"/>
            <a:r>
              <a:rPr lang="es-CL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</a:rPr>
              <a:t>cursos.csv</a:t>
            </a:r>
          </a:p>
        </p:txBody>
      </p:sp>
      <p:sp>
        <p:nvSpPr>
          <p:cNvPr id="22" name="Rectangle 21"/>
          <p:cNvSpPr/>
          <p:nvPr/>
        </p:nvSpPr>
        <p:spPr>
          <a:xfrm>
            <a:off x="4959781" y="4897399"/>
            <a:ext cx="4099202" cy="18461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r"/>
            <a:r>
              <a:rPr lang="es-CL" dirty="0">
                <a:solidFill>
                  <a:schemeClr val="accent6">
                    <a:lumMod val="50000"/>
                  </a:schemeClr>
                </a:solidFill>
                <a:latin typeface="Calibri Light" panose="020F0302020204030204" pitchFamily="34" charset="0"/>
              </a:rPr>
              <a:t>notas.csv</a:t>
            </a:r>
          </a:p>
        </p:txBody>
      </p:sp>
      <p:sp>
        <p:nvSpPr>
          <p:cNvPr id="23" name="Rectangle 22"/>
          <p:cNvSpPr/>
          <p:nvPr/>
        </p:nvSpPr>
        <p:spPr>
          <a:xfrm>
            <a:off x="4724400" y="2676857"/>
            <a:ext cx="4099202" cy="186531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r"/>
            <a:r>
              <a:rPr lang="es-CL" dirty="0">
                <a:solidFill>
                  <a:schemeClr val="accent3">
                    <a:lumMod val="50000"/>
                  </a:schemeClr>
                </a:solidFill>
                <a:latin typeface="Calibri Light" panose="020F0302020204030204" pitchFamily="34" charset="0"/>
              </a:rPr>
              <a:t>auxiliares.csv</a:t>
            </a:r>
          </a:p>
        </p:txBody>
      </p:sp>
      <p:sp>
        <p:nvSpPr>
          <p:cNvPr id="24" name="Rectangle 23"/>
          <p:cNvSpPr/>
          <p:nvPr/>
        </p:nvSpPr>
        <p:spPr>
          <a:xfrm>
            <a:off x="624494" y="1197779"/>
            <a:ext cx="3736916" cy="183173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r"/>
            <a:r>
              <a:rPr lang="es-CL" dirty="0">
                <a:solidFill>
                  <a:schemeClr val="accent2">
                    <a:lumMod val="50000"/>
                  </a:schemeClr>
                </a:solidFill>
                <a:latin typeface="Calibri Light" panose="020F0302020204030204" pitchFamily="34" charset="0"/>
              </a:rPr>
              <a:t>profesores.csv</a:t>
            </a:r>
          </a:p>
        </p:txBody>
      </p:sp>
      <p:sp>
        <p:nvSpPr>
          <p:cNvPr id="25" name="Rectangle 24"/>
          <p:cNvSpPr/>
          <p:nvPr/>
        </p:nvSpPr>
        <p:spPr>
          <a:xfrm>
            <a:off x="152400" y="3124200"/>
            <a:ext cx="3736916" cy="186991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r"/>
            <a:r>
              <a:rPr lang="es-CL" dirty="0">
                <a:solidFill>
                  <a:schemeClr val="tx2">
                    <a:lumMod val="75000"/>
                  </a:schemeClr>
                </a:solidFill>
                <a:latin typeface="Calibri Light" panose="020F0302020204030204" pitchFamily="34" charset="0"/>
              </a:rPr>
              <a:t>alumnos.csv</a:t>
            </a: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10000" y="1170000"/>
            <a:ext cx="1935413" cy="1466062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3" y="3514886"/>
            <a:ext cx="3741595" cy="1483545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556" y="1546473"/>
            <a:ext cx="3678793" cy="1483041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3057857"/>
            <a:ext cx="4099906" cy="1485759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4183" y="5257800"/>
            <a:ext cx="4091388" cy="1485759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826" y="5462847"/>
            <a:ext cx="3235782" cy="124275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L" dirty="0"/>
              <a:t>Bases de Datos Relacional</a:t>
            </a:r>
            <a:endParaRPr lang="es-CL" u="sng" dirty="0">
              <a:solidFill>
                <a:schemeClr val="accent2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990600"/>
            <a:ext cx="9144000" cy="6172200"/>
          </a:xfrm>
          <a:prstGeom prst="rect">
            <a:avLst/>
          </a:prstGeom>
          <a:solidFill>
            <a:schemeClr val="bg1">
              <a:alpha val="9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latin typeface="Calibri Light" panose="020F0302020204030204" pitchFamily="34" charset="0"/>
            </a:endParaRPr>
          </a:p>
        </p:txBody>
      </p:sp>
      <p:sp>
        <p:nvSpPr>
          <p:cNvPr id="19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906963"/>
          </a:xfrm>
        </p:spPr>
        <p:txBody>
          <a:bodyPr>
            <a:normAutofit lnSpcReduction="10000"/>
          </a:bodyPr>
          <a:lstStyle/>
          <a:p>
            <a:r>
              <a:rPr lang="es-CL" dirty="0"/>
              <a:t>Tablas = Un modelo de bases de datos </a:t>
            </a:r>
          </a:p>
          <a:p>
            <a:pPr lvl="1"/>
            <a:r>
              <a:rPr lang="es-CL" i="1" dirty="0"/>
              <a:t>Bases de datos </a:t>
            </a:r>
            <a:r>
              <a:rPr lang="es-CL" i="1" u="sng" dirty="0"/>
              <a:t>relacionales</a:t>
            </a:r>
          </a:p>
          <a:p>
            <a:endParaRPr lang="es-CL" dirty="0"/>
          </a:p>
          <a:p>
            <a:r>
              <a:rPr lang="es-CL" dirty="0"/>
              <a:t>El modelo más establecido</a:t>
            </a:r>
          </a:p>
          <a:p>
            <a:endParaRPr lang="es-CL" dirty="0"/>
          </a:p>
          <a:p>
            <a:r>
              <a:rPr lang="es-CL" dirty="0"/>
              <a:t>El enfoque principal del curso</a:t>
            </a:r>
          </a:p>
          <a:p>
            <a:endParaRPr lang="es-CL" dirty="0"/>
          </a:p>
          <a:p>
            <a:r>
              <a:rPr lang="es-CL" dirty="0"/>
              <a:t>Pero hablaremos brevemente de otros modelos (documental, principalmente)</a:t>
            </a:r>
          </a:p>
          <a:p>
            <a:endParaRPr lang="es-CL" dirty="0"/>
          </a:p>
          <a:p>
            <a:endParaRPr lang="es-CL" dirty="0"/>
          </a:p>
          <a:p>
            <a:pPr lvl="1"/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255750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b="0" dirty="0"/>
              <a:t>Una diversidad de tipos de </a:t>
            </a:r>
            <a:br>
              <a:rPr lang="es-CL" b="0" dirty="0"/>
            </a:br>
            <a:r>
              <a:rPr lang="es-CL" b="0" dirty="0"/>
              <a:t>	(sistemas de) bases de datos</a:t>
            </a:r>
          </a:p>
        </p:txBody>
      </p:sp>
    </p:spTree>
    <p:extLst>
      <p:ext uri="{BB962C8B-B14F-4D97-AF65-F5344CB8AC3E}">
        <p14:creationId xmlns:p14="http://schemas.microsoft.com/office/powerpoint/2010/main" val="287503568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Los sistemas más utilizados en la práctica …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86400" y="6479154"/>
            <a:ext cx="365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dirty="0">
                <a:latin typeface="Calibri Light" panose="020F0302020204030204" pitchFamily="34" charset="0"/>
                <a:hlinkClick r:id="rId2"/>
              </a:rPr>
              <a:t>http://db-engines.com/en/ranking</a:t>
            </a:r>
            <a:endParaRPr lang="es-CL" dirty="0">
              <a:latin typeface="Calibri Light" panose="020F0302020204030204" pitchFamily="34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C5B57B3-9C2F-5BA2-0DE2-5464A90BEA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256"/>
          <a:stretch/>
        </p:blipFill>
        <p:spPr>
          <a:xfrm>
            <a:off x="1395609" y="1124077"/>
            <a:ext cx="6352781" cy="5266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8719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CL" dirty="0"/>
              <a:t>Un día cualquiera: </a:t>
            </a:r>
            <a:r>
              <a:rPr lang="es-CL" dirty="0">
                <a:solidFill>
                  <a:schemeClr val="tx2"/>
                </a:solidFill>
              </a:rPr>
              <a:t>10:15</a:t>
            </a:r>
            <a:br>
              <a:rPr lang="es-CL" dirty="0"/>
            </a:br>
            <a:r>
              <a:rPr lang="es-CL" dirty="0">
                <a:solidFill>
                  <a:schemeClr val="accent2"/>
                </a:solidFill>
              </a:rPr>
              <a:t>Me meto al banco (¿me pagaron?)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630766" y="5943600"/>
            <a:ext cx="8229600" cy="7159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CL" dirty="0">
                <a:solidFill>
                  <a:srgbClr val="00B050"/>
                </a:solidFill>
                <a:latin typeface="Calibri Light" panose="020F0302020204030204" pitchFamily="34" charset="0"/>
              </a:rPr>
              <a:t>Sí. Me pagaron.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A89055D-7F03-F74E-BD48-87E48514AA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42283"/>
            <a:ext cx="9144000" cy="4373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819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b="0" dirty="0"/>
              <a:t>¿Qué vamos a aprender?</a:t>
            </a:r>
          </a:p>
        </p:txBody>
      </p:sp>
    </p:spTree>
    <p:extLst>
      <p:ext uri="{BB962C8B-B14F-4D97-AF65-F5344CB8AC3E}">
        <p14:creationId xmlns:p14="http://schemas.microsoft.com/office/powerpoint/2010/main" val="312302323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Una </a:t>
            </a:r>
            <a:r>
              <a:rPr lang="es-CL" i="1" dirty="0"/>
              <a:t>introducción</a:t>
            </a:r>
            <a:r>
              <a:rPr lang="es-CL" dirty="0"/>
              <a:t> a bases de datos: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CL" dirty="0"/>
              <a:t>Hay tres tipos típicos de “usuarios” para un sistema de bases de datos:</a:t>
            </a:r>
          </a:p>
          <a:p>
            <a:pPr marL="0" indent="0">
              <a:buNone/>
            </a:pPr>
            <a:endParaRPr lang="es-CL" dirty="0"/>
          </a:p>
          <a:p>
            <a:pPr marL="971550" lvl="1" indent="-514350">
              <a:buFont typeface="+mj-lt"/>
              <a:buAutoNum type="arabicPeriod"/>
            </a:pPr>
            <a:r>
              <a:rPr lang="es-CL" dirty="0">
                <a:solidFill>
                  <a:schemeClr val="tx2">
                    <a:lumMod val="60000"/>
                    <a:lumOff val="40000"/>
                  </a:schemeClr>
                </a:solidFill>
              </a:rPr>
              <a:t>Usuarios finales</a:t>
            </a:r>
          </a:p>
          <a:p>
            <a:pPr marL="971550" lvl="1" indent="-514350">
              <a:buFont typeface="+mj-lt"/>
              <a:buAutoNum type="arabicPeriod"/>
            </a:pPr>
            <a:r>
              <a:rPr lang="es-CL" dirty="0">
                <a:solidFill>
                  <a:schemeClr val="accent6">
                    <a:lumMod val="75000"/>
                  </a:schemeClr>
                </a:solidFill>
              </a:rPr>
              <a:t>Administradores del sistema</a:t>
            </a:r>
          </a:p>
          <a:p>
            <a:pPr marL="971550" lvl="1" indent="-514350">
              <a:buFont typeface="+mj-lt"/>
              <a:buAutoNum type="arabicPeriod"/>
            </a:pPr>
            <a:r>
              <a:rPr lang="es-CL" dirty="0">
                <a:solidFill>
                  <a:srgbClr val="00B050"/>
                </a:solidFill>
              </a:rPr>
              <a:t>Desarrolladores de un sistema</a:t>
            </a:r>
          </a:p>
          <a:p>
            <a:pPr marL="971550" lvl="1" indent="-514350">
              <a:buFont typeface="+mj-lt"/>
              <a:buAutoNum type="arabicPeriod"/>
            </a:pPr>
            <a:endParaRPr lang="es-CL" dirty="0"/>
          </a:p>
          <a:p>
            <a:pPr marL="571500" indent="-514350"/>
            <a:r>
              <a:rPr lang="es-CL" dirty="0"/>
              <a:t>Enfocaremos en el </a:t>
            </a:r>
            <a:r>
              <a:rPr lang="es-CL" dirty="0">
                <a:solidFill>
                  <a:schemeClr val="tx2">
                    <a:lumMod val="60000"/>
                    <a:lumOff val="40000"/>
                  </a:schemeClr>
                </a:solidFill>
              </a:rPr>
              <a:t>primer tipo</a:t>
            </a:r>
            <a:r>
              <a:rPr lang="es-CL" dirty="0"/>
              <a:t> </a:t>
            </a:r>
          </a:p>
          <a:p>
            <a:pPr marL="971550" lvl="1" indent="-514350"/>
            <a:r>
              <a:rPr lang="es-CL" dirty="0"/>
              <a:t>Incluye desarrolladores de </a:t>
            </a:r>
            <a:r>
              <a:rPr lang="es-CL" i="1" dirty="0"/>
              <a:t>aplicaciones</a:t>
            </a:r>
            <a:r>
              <a:rPr lang="es-CL" dirty="0"/>
              <a:t> de bases de datos</a:t>
            </a:r>
          </a:p>
          <a:p>
            <a:pPr marL="571500" indent="-514350"/>
            <a:r>
              <a:rPr lang="es-CL" dirty="0"/>
              <a:t>Hablaremos un poco también de tipos </a:t>
            </a:r>
            <a:r>
              <a:rPr lang="es-CL" dirty="0">
                <a:solidFill>
                  <a:schemeClr val="accent6">
                    <a:lumMod val="75000"/>
                  </a:schemeClr>
                </a:solidFill>
              </a:rPr>
              <a:t>dos</a:t>
            </a:r>
            <a:r>
              <a:rPr lang="es-CL" dirty="0"/>
              <a:t> y </a:t>
            </a:r>
            <a:r>
              <a:rPr lang="es-CL" dirty="0">
                <a:solidFill>
                  <a:srgbClr val="00B050"/>
                </a:solidFill>
              </a:rPr>
              <a:t>tres</a:t>
            </a:r>
          </a:p>
        </p:txBody>
      </p:sp>
    </p:spTree>
    <p:extLst>
      <p:ext uri="{BB962C8B-B14F-4D97-AF65-F5344CB8AC3E}">
        <p14:creationId xmlns:p14="http://schemas.microsoft.com/office/powerpoint/2010/main" val="3034590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En este curso, aprenderán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L" dirty="0"/>
              <a:t>Como se puede generalizar la consultación, la indexación, la gestión, etcétera, de datos</a:t>
            </a:r>
          </a:p>
          <a:p>
            <a:endParaRPr lang="es-CL" dirty="0"/>
          </a:p>
          <a:p>
            <a:r>
              <a:rPr lang="es-CL" dirty="0"/>
              <a:t>Modelos de bases de datos</a:t>
            </a:r>
          </a:p>
          <a:p>
            <a:pPr lvl="1"/>
            <a:r>
              <a:rPr lang="es-CL" dirty="0"/>
              <a:t>Con énfasis en el modelo relacional</a:t>
            </a:r>
          </a:p>
          <a:p>
            <a:pPr lvl="1"/>
            <a:r>
              <a:rPr lang="es-CL" dirty="0"/>
              <a:t>Otros modelos: grafos, arboles, </a:t>
            </a:r>
            <a:r>
              <a:rPr lang="es-CL" dirty="0" err="1"/>
              <a:t>NoSQL</a:t>
            </a:r>
            <a:r>
              <a:rPr lang="es-CL" dirty="0"/>
              <a:t> …</a:t>
            </a:r>
          </a:p>
          <a:p>
            <a:pPr marL="457200" lvl="1" indent="0">
              <a:buNone/>
            </a:pPr>
            <a:endParaRPr lang="es-CL" dirty="0"/>
          </a:p>
          <a:p>
            <a:r>
              <a:rPr lang="es-CL" dirty="0"/>
              <a:t>Usar y manejar sistemas de bases de datos</a:t>
            </a:r>
          </a:p>
          <a:p>
            <a:pPr lvl="1"/>
            <a:r>
              <a:rPr lang="es-CL" dirty="0"/>
              <a:t>Cargar datos, escribir consultas, actualizar datos</a:t>
            </a:r>
          </a:p>
          <a:p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3071735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>
                <a:solidFill>
                  <a:srgbClr val="FF0000"/>
                </a:solidFill>
              </a:rPr>
              <a:t>No</a:t>
            </a:r>
            <a:r>
              <a:rPr lang="es-CL" dirty="0"/>
              <a:t> aprenderán (específicamente)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L" dirty="0"/>
              <a:t>Rasgos específicos de todos los sistemas</a:t>
            </a:r>
          </a:p>
          <a:p>
            <a:r>
              <a:rPr lang="es-CL" dirty="0"/>
              <a:t>Como se puede implementar un sistema de bases de datos (en detalle)</a:t>
            </a:r>
          </a:p>
          <a:p>
            <a:r>
              <a:rPr lang="es-CL" dirty="0"/>
              <a:t>Minería de datos</a:t>
            </a:r>
          </a:p>
          <a:p>
            <a:r>
              <a:rPr lang="es-CL" dirty="0"/>
              <a:t>Sistemas distribuidos (en detalle)</a:t>
            </a:r>
          </a:p>
          <a:p>
            <a:r>
              <a:rPr lang="es-CL" dirty="0" err="1"/>
              <a:t>Datalog</a:t>
            </a:r>
            <a:r>
              <a:rPr lang="es-CL" dirty="0"/>
              <a:t> / lógica / teoría (en detalle)</a:t>
            </a:r>
          </a:p>
          <a:p>
            <a:r>
              <a:rPr lang="es-CL" dirty="0"/>
              <a:t>Procedimientos, etc.</a:t>
            </a:r>
          </a:p>
        </p:txBody>
      </p:sp>
    </p:spTree>
    <p:extLst>
      <p:ext uri="{BB962C8B-B14F-4D97-AF65-F5344CB8AC3E}">
        <p14:creationId xmlns:p14="http://schemas.microsoft.com/office/powerpoint/2010/main" val="1673347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La estructura del curso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5105400"/>
          </a:xfrm>
        </p:spPr>
        <p:txBody>
          <a:bodyPr>
            <a:normAutofit fontScale="85000" lnSpcReduction="20000"/>
          </a:bodyPr>
          <a:lstStyle/>
          <a:p>
            <a:r>
              <a:rPr lang="es-CL" dirty="0"/>
              <a:t>Introducción / Motivación</a:t>
            </a:r>
          </a:p>
          <a:p>
            <a:r>
              <a:rPr lang="es-CL" dirty="0"/>
              <a:t>El Modelo Relacional</a:t>
            </a:r>
          </a:p>
          <a:p>
            <a:r>
              <a:rPr lang="es-CL" dirty="0"/>
              <a:t>Entidades/Relaciones</a:t>
            </a:r>
          </a:p>
          <a:p>
            <a:r>
              <a:rPr lang="es-CL" dirty="0"/>
              <a:t>El Álgebra Relacional</a:t>
            </a:r>
          </a:p>
          <a:p>
            <a:r>
              <a:rPr lang="es-CL" dirty="0"/>
              <a:t>SQL (consultas)</a:t>
            </a:r>
          </a:p>
          <a:p>
            <a:r>
              <a:rPr lang="es-CL" dirty="0"/>
              <a:t>Indexación / Optimización</a:t>
            </a:r>
          </a:p>
          <a:p>
            <a:r>
              <a:rPr lang="es-CL" dirty="0"/>
              <a:t>SQL (actualizaciones)</a:t>
            </a:r>
          </a:p>
          <a:p>
            <a:r>
              <a:rPr lang="es-CL" dirty="0"/>
              <a:t>Inyección SQL</a:t>
            </a:r>
          </a:p>
          <a:p>
            <a:r>
              <a:rPr lang="es-CL" dirty="0"/>
              <a:t>Formas Normales</a:t>
            </a:r>
          </a:p>
          <a:p>
            <a:r>
              <a:rPr lang="es-CL" dirty="0"/>
              <a:t>Vistas</a:t>
            </a:r>
          </a:p>
          <a:p>
            <a:r>
              <a:rPr lang="es-CL" dirty="0"/>
              <a:t>Transacciones</a:t>
            </a:r>
          </a:p>
          <a:p>
            <a:r>
              <a:rPr lang="es-CL" dirty="0"/>
              <a:t>Otros Modelos: XML, Grafos</a:t>
            </a:r>
          </a:p>
        </p:txBody>
      </p:sp>
    </p:spTree>
    <p:extLst>
      <p:ext uri="{BB962C8B-B14F-4D97-AF65-F5344CB8AC3E}">
        <p14:creationId xmlns:p14="http://schemas.microsoft.com/office/powerpoint/2010/main" val="2445706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b="0" dirty="0"/>
              <a:t>Metodología del curso</a:t>
            </a:r>
          </a:p>
        </p:txBody>
      </p:sp>
    </p:spTree>
    <p:extLst>
      <p:ext uri="{BB962C8B-B14F-4D97-AF65-F5344CB8AC3E}">
        <p14:creationId xmlns:p14="http://schemas.microsoft.com/office/powerpoint/2010/main" val="42430789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i="1" dirty="0"/>
              <a:t>“</a:t>
            </a:r>
            <a:r>
              <a:rPr lang="es-CL" i="1" dirty="0" err="1"/>
              <a:t>Semi-flipped</a:t>
            </a:r>
            <a:r>
              <a:rPr lang="es-CL" i="1" dirty="0"/>
              <a:t> </a:t>
            </a:r>
            <a:r>
              <a:rPr lang="es-CL" i="1" dirty="0" err="1"/>
              <a:t>classroom</a:t>
            </a:r>
            <a:r>
              <a:rPr lang="es-CL" i="1" dirty="0"/>
              <a:t>”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L" dirty="0"/>
              <a:t>Cátedra</a:t>
            </a:r>
          </a:p>
          <a:p>
            <a:pPr marL="0" indent="0">
              <a:buNone/>
            </a:pPr>
            <a:endParaRPr lang="es-CL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150" y="2286000"/>
            <a:ext cx="2990850" cy="34861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5740" y="2286000"/>
            <a:ext cx="3105150" cy="3486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407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i="1" dirty="0"/>
              <a:t>“</a:t>
            </a:r>
            <a:r>
              <a:rPr lang="es-CL" i="1" dirty="0" err="1"/>
              <a:t>Semi-flipped</a:t>
            </a:r>
            <a:r>
              <a:rPr lang="es-CL" i="1" dirty="0"/>
              <a:t> </a:t>
            </a:r>
            <a:r>
              <a:rPr lang="es-CL" i="1" dirty="0" err="1"/>
              <a:t>classroom</a:t>
            </a:r>
            <a:r>
              <a:rPr lang="es-CL" i="1" dirty="0"/>
              <a:t>”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L" dirty="0"/>
              <a:t>Sesión práctica</a:t>
            </a:r>
          </a:p>
          <a:p>
            <a:pPr lvl="1"/>
            <a:r>
              <a:rPr lang="es-CL" dirty="0"/>
              <a:t>Ejercicios escritos o laboratorios</a:t>
            </a:r>
          </a:p>
        </p:txBody>
      </p:sp>
      <p:pic>
        <p:nvPicPr>
          <p:cNvPr id="2050" name="Picture 2" descr="Image result for programm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2182" y="2580640"/>
            <a:ext cx="6339635" cy="3560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906662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Sesiones prácticas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CL" dirty="0"/>
              <a:t>Sesiones prácticas los miércoles</a:t>
            </a:r>
          </a:p>
          <a:p>
            <a:pPr lvl="1"/>
            <a:r>
              <a:rPr lang="es-CL" dirty="0"/>
              <a:t>Este miércoles es la única excepción</a:t>
            </a:r>
          </a:p>
          <a:p>
            <a:pPr lvl="2"/>
            <a:r>
              <a:rPr lang="es-CL" dirty="0"/>
              <a:t>Tendremos una clase</a:t>
            </a:r>
          </a:p>
          <a:p>
            <a:endParaRPr lang="es-CL" dirty="0"/>
          </a:p>
          <a:p>
            <a:r>
              <a:rPr lang="es-CL" dirty="0"/>
              <a:t>Trabajarán en grupos de dos o tres</a:t>
            </a:r>
          </a:p>
          <a:p>
            <a:pPr lvl="1"/>
            <a:r>
              <a:rPr lang="es-CL" u="sng" dirty="0"/>
              <a:t>¡Sólo se puede trabajar en grupo en el </a:t>
            </a:r>
            <a:r>
              <a:rPr lang="es-CL" u="sng" dirty="0" err="1"/>
              <a:t>lab</a:t>
            </a:r>
            <a:r>
              <a:rPr lang="es-CL" u="sng" dirty="0"/>
              <a:t>!</a:t>
            </a:r>
          </a:p>
          <a:p>
            <a:pPr lvl="2"/>
            <a:r>
              <a:rPr lang="es-CL" u="sng" dirty="0"/>
              <a:t>Si no asistes físicamente al </a:t>
            </a:r>
            <a:r>
              <a:rPr lang="es-CL" u="sng" dirty="0" err="1"/>
              <a:t>lab</a:t>
            </a:r>
            <a:r>
              <a:rPr lang="es-CL" u="sng" dirty="0"/>
              <a:t>, hay que trabajar sólo</a:t>
            </a:r>
          </a:p>
          <a:p>
            <a:endParaRPr lang="es-CL" dirty="0"/>
          </a:p>
          <a:p>
            <a:r>
              <a:rPr lang="es-CL" dirty="0"/>
              <a:t>A veces, necesitaremos notebooks</a:t>
            </a:r>
          </a:p>
          <a:p>
            <a:pPr lvl="1"/>
            <a:r>
              <a:rPr lang="es-CL" dirty="0"/>
              <a:t>Tendremos notebooks de la facultad</a:t>
            </a:r>
          </a:p>
          <a:p>
            <a:pPr lvl="1"/>
            <a:r>
              <a:rPr lang="es-CL" dirty="0"/>
              <a:t>Se pueden usar notebooks personales también</a:t>
            </a:r>
          </a:p>
        </p:txBody>
      </p:sp>
    </p:spTree>
    <p:extLst>
      <p:ext uri="{BB962C8B-B14F-4D97-AF65-F5344CB8AC3E}">
        <p14:creationId xmlns:p14="http://schemas.microsoft.com/office/powerpoint/2010/main" val="609942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L" dirty="0"/>
              <a:t>Sesiones Auxiliares</a:t>
            </a:r>
            <a:endParaRPr lang="es-CL" u="sng" dirty="0">
              <a:solidFill>
                <a:schemeClr val="accent2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L" dirty="0"/>
              <a:t>Los viernes: </a:t>
            </a:r>
          </a:p>
          <a:p>
            <a:pPr lvl="1"/>
            <a:r>
              <a:rPr lang="es-CL" dirty="0"/>
              <a:t>Reforzar temas difíciles</a:t>
            </a:r>
          </a:p>
          <a:p>
            <a:pPr lvl="1"/>
            <a:r>
              <a:rPr lang="es-CL" dirty="0"/>
              <a:t>Revisión antes de los controles/del examen final</a:t>
            </a:r>
          </a:p>
          <a:p>
            <a:pPr lvl="1"/>
            <a:r>
              <a:rPr lang="es-CL" dirty="0"/>
              <a:t>Los controles</a:t>
            </a:r>
          </a:p>
          <a:p>
            <a:endParaRPr lang="es-CL" dirty="0"/>
          </a:p>
          <a:p>
            <a:r>
              <a:rPr lang="es-CL" dirty="0"/>
              <a:t>¡No cada viernes!</a:t>
            </a:r>
          </a:p>
          <a:p>
            <a:pPr lvl="1"/>
            <a:r>
              <a:rPr lang="es-CL" dirty="0"/>
              <a:t>Pondremos un mensaje en el foro al menos el jueves antes en anticipación</a:t>
            </a:r>
          </a:p>
          <a:p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318010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CL" dirty="0"/>
              <a:t>Un día cualquiera: </a:t>
            </a:r>
            <a:r>
              <a:rPr lang="es-CL" dirty="0">
                <a:solidFill>
                  <a:schemeClr val="tx2"/>
                </a:solidFill>
              </a:rPr>
              <a:t>10:20</a:t>
            </a:r>
            <a:br>
              <a:rPr lang="es-CL" dirty="0"/>
            </a:br>
            <a:r>
              <a:rPr lang="es-CL" dirty="0">
                <a:solidFill>
                  <a:schemeClr val="accent2"/>
                </a:solidFill>
              </a:rPr>
              <a:t>Reviso la plataforma (¿algo en el foro?)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630766" y="5943600"/>
            <a:ext cx="8229600" cy="7159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CL" dirty="0">
                <a:solidFill>
                  <a:srgbClr val="FF0000"/>
                </a:solidFill>
                <a:latin typeface="Calibri Light" panose="020F0302020204030204" pitchFamily="34" charset="0"/>
              </a:rPr>
              <a:t>No, salvo ...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5460502-1A4F-03C1-6D6B-D8CB1244A7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5398"/>
            <a:ext cx="9144000" cy="4327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611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Material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CL" dirty="0"/>
              <a:t>Subiré todas las diapositivas aquí después de cada cátedra:</a:t>
            </a:r>
          </a:p>
          <a:p>
            <a:pPr lvl="1"/>
            <a:r>
              <a:rPr lang="es-CL" dirty="0"/>
              <a:t> </a:t>
            </a:r>
          </a:p>
          <a:p>
            <a:pPr lvl="1"/>
            <a:endParaRPr lang="es-CL" dirty="0"/>
          </a:p>
          <a:p>
            <a:r>
              <a:rPr lang="es-CL" dirty="0"/>
              <a:t>Las diapositivas servirán como el material canónico del curso</a:t>
            </a:r>
          </a:p>
          <a:p>
            <a:pPr lvl="1"/>
            <a:r>
              <a:rPr lang="es-CL" dirty="0"/>
              <a:t>Pero si quieren leer más, se recomienda:</a:t>
            </a:r>
          </a:p>
          <a:p>
            <a:pPr lvl="2"/>
            <a:r>
              <a:rPr lang="es-CL" dirty="0">
                <a:solidFill>
                  <a:srgbClr val="7030A0"/>
                </a:solidFill>
              </a:rPr>
              <a:t>“</a:t>
            </a:r>
            <a:r>
              <a:rPr lang="es-CL" dirty="0" err="1">
                <a:solidFill>
                  <a:srgbClr val="7030A0"/>
                </a:solidFill>
              </a:rPr>
              <a:t>Database</a:t>
            </a:r>
            <a:r>
              <a:rPr lang="es-CL" dirty="0">
                <a:solidFill>
                  <a:srgbClr val="7030A0"/>
                </a:solidFill>
              </a:rPr>
              <a:t> Management </a:t>
            </a:r>
            <a:r>
              <a:rPr lang="es-CL" dirty="0" err="1">
                <a:solidFill>
                  <a:srgbClr val="7030A0"/>
                </a:solidFill>
              </a:rPr>
              <a:t>Systems</a:t>
            </a:r>
            <a:r>
              <a:rPr lang="es-CL" dirty="0">
                <a:solidFill>
                  <a:srgbClr val="7030A0"/>
                </a:solidFill>
              </a:rPr>
              <a:t>”</a:t>
            </a:r>
          </a:p>
          <a:p>
            <a:pPr lvl="3"/>
            <a:r>
              <a:rPr lang="es-CL" dirty="0" err="1">
                <a:solidFill>
                  <a:srgbClr val="7030A0"/>
                </a:solidFill>
              </a:rPr>
              <a:t>Ramakrishnan</a:t>
            </a:r>
            <a:r>
              <a:rPr lang="es-CL" dirty="0">
                <a:solidFill>
                  <a:srgbClr val="7030A0"/>
                </a:solidFill>
              </a:rPr>
              <a:t> / </a:t>
            </a:r>
            <a:r>
              <a:rPr lang="es-CL" dirty="0" err="1">
                <a:solidFill>
                  <a:srgbClr val="7030A0"/>
                </a:solidFill>
              </a:rPr>
              <a:t>Gehrke</a:t>
            </a:r>
            <a:r>
              <a:rPr lang="es-CL" dirty="0">
                <a:solidFill>
                  <a:srgbClr val="7030A0"/>
                </a:solidFill>
              </a:rPr>
              <a:t>, </a:t>
            </a:r>
            <a:r>
              <a:rPr lang="es-CL" dirty="0" err="1">
                <a:solidFill>
                  <a:srgbClr val="7030A0"/>
                </a:solidFill>
              </a:rPr>
              <a:t>Third</a:t>
            </a:r>
            <a:r>
              <a:rPr lang="es-CL" dirty="0">
                <a:solidFill>
                  <a:srgbClr val="7030A0"/>
                </a:solidFill>
              </a:rPr>
              <a:t> </a:t>
            </a:r>
            <a:r>
              <a:rPr lang="es-CL" dirty="0" err="1">
                <a:solidFill>
                  <a:srgbClr val="7030A0"/>
                </a:solidFill>
              </a:rPr>
              <a:t>Edition</a:t>
            </a:r>
            <a:endParaRPr lang="es-CL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1190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Evaluación del curso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CL" dirty="0"/>
              <a:t>50% tareas:</a:t>
            </a:r>
          </a:p>
          <a:p>
            <a:pPr lvl="1"/>
            <a:r>
              <a:rPr lang="es-CL" dirty="0"/>
              <a:t>40% laboratorios</a:t>
            </a:r>
          </a:p>
          <a:p>
            <a:pPr lvl="1"/>
            <a:r>
              <a:rPr lang="es-CL" dirty="0"/>
              <a:t>10% proyecto</a:t>
            </a:r>
          </a:p>
          <a:p>
            <a:endParaRPr lang="es-CL" dirty="0"/>
          </a:p>
          <a:p>
            <a:r>
              <a:rPr lang="es-CL" dirty="0"/>
              <a:t>50% exámenes:</a:t>
            </a:r>
          </a:p>
          <a:p>
            <a:pPr lvl="1"/>
            <a:r>
              <a:rPr lang="es-CL" dirty="0"/>
              <a:t>2 controles, 1 examen final</a:t>
            </a:r>
          </a:p>
          <a:p>
            <a:pPr lvl="1"/>
            <a:endParaRPr lang="es-CL" dirty="0"/>
          </a:p>
          <a:p>
            <a:r>
              <a:rPr lang="es-CL" dirty="0"/>
              <a:t>Hay que aprobar</a:t>
            </a:r>
          </a:p>
          <a:p>
            <a:pPr marL="971550" lvl="1" indent="-514350">
              <a:buFont typeface="+mj-lt"/>
              <a:buAutoNum type="arabicPeriod"/>
            </a:pPr>
            <a:r>
              <a:rPr lang="es-CL" dirty="0"/>
              <a:t>Los laboratorios	(40%)</a:t>
            </a:r>
          </a:p>
          <a:p>
            <a:pPr marL="971550" lvl="1" indent="-514350">
              <a:buFont typeface="+mj-lt"/>
              <a:buAutoNum type="arabicPeriod"/>
            </a:pPr>
            <a:r>
              <a:rPr lang="es-CL" dirty="0"/>
              <a:t>El proyecto		(10%)</a:t>
            </a:r>
          </a:p>
          <a:p>
            <a:pPr marL="971550" lvl="1" indent="-514350">
              <a:buFont typeface="+mj-lt"/>
              <a:buAutoNum type="arabicPeriod"/>
            </a:pPr>
            <a:r>
              <a:rPr lang="es-CL" dirty="0"/>
              <a:t>Los exámenes	(50%)</a:t>
            </a:r>
          </a:p>
        </p:txBody>
      </p:sp>
    </p:spTree>
    <p:extLst>
      <p:ext uri="{BB962C8B-B14F-4D97-AF65-F5344CB8AC3E}">
        <p14:creationId xmlns:p14="http://schemas.microsoft.com/office/powerpoint/2010/main" val="494364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L" dirty="0"/>
              <a:t>¿Preguntas?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469942"/>
            <a:ext cx="8839200" cy="5090432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630766" y="5943600"/>
            <a:ext cx="8229600" cy="7159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endParaRPr lang="es-CL" dirty="0">
              <a:solidFill>
                <a:srgbClr val="FF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9800" y="3971883"/>
            <a:ext cx="885825" cy="1019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871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8368" b="5491"/>
          <a:stretch/>
        </p:blipFill>
        <p:spPr>
          <a:xfrm>
            <a:off x="630766" y="1752599"/>
            <a:ext cx="7863114" cy="38100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CL" dirty="0"/>
              <a:t>Un día cualquiera: </a:t>
            </a:r>
            <a:r>
              <a:rPr lang="es-CL" dirty="0">
                <a:solidFill>
                  <a:schemeClr val="tx2"/>
                </a:solidFill>
              </a:rPr>
              <a:t>10:30</a:t>
            </a:r>
            <a:br>
              <a:rPr lang="es-CL" dirty="0"/>
            </a:br>
            <a:r>
              <a:rPr lang="es-CL" dirty="0" err="1">
                <a:solidFill>
                  <a:schemeClr val="accent2"/>
                </a:solidFill>
              </a:rPr>
              <a:t>IMDb</a:t>
            </a:r>
            <a:r>
              <a:rPr lang="es-CL" dirty="0">
                <a:solidFill>
                  <a:schemeClr val="accent2"/>
                </a:solidFill>
              </a:rPr>
              <a:t> (</a:t>
            </a:r>
            <a:r>
              <a:rPr lang="es-CL" i="1" dirty="0" err="1">
                <a:solidFill>
                  <a:schemeClr val="accent2"/>
                </a:solidFill>
              </a:rPr>
              <a:t>The</a:t>
            </a:r>
            <a:r>
              <a:rPr lang="es-CL" i="1" dirty="0">
                <a:solidFill>
                  <a:schemeClr val="accent2"/>
                </a:solidFill>
              </a:rPr>
              <a:t> </a:t>
            </a:r>
            <a:r>
              <a:rPr lang="es-CL" i="1" dirty="0" err="1">
                <a:solidFill>
                  <a:schemeClr val="accent2"/>
                </a:solidFill>
              </a:rPr>
              <a:t>Leftovers</a:t>
            </a:r>
            <a:r>
              <a:rPr lang="es-CL" dirty="0">
                <a:solidFill>
                  <a:schemeClr val="accent2"/>
                </a:solidFill>
              </a:rPr>
              <a:t> … ¿es bueno?)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630766" y="5943600"/>
            <a:ext cx="8229600" cy="7159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CL" dirty="0">
                <a:solidFill>
                  <a:srgbClr val="00B050"/>
                </a:solidFill>
                <a:latin typeface="Calibri Light" panose="020F0302020204030204" pitchFamily="34" charset="0"/>
              </a:rPr>
              <a:t>Sí.</a:t>
            </a:r>
          </a:p>
        </p:txBody>
      </p:sp>
    </p:spTree>
    <p:extLst>
      <p:ext uri="{BB962C8B-B14F-4D97-AF65-F5344CB8AC3E}">
        <p14:creationId xmlns:p14="http://schemas.microsoft.com/office/powerpoint/2010/main" val="1918527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11,886"/>
  <p:tag name="ORIGINALWIDTH" val="2305,962"/>
  <p:tag name="OUTPUTDPI" val="1200"/>
  <p:tag name="LATEXADDIN" val="\documentclass{article}&#10;\usepackage{amsmath}&#10;\usepackage[utf8]{inputenc}&#10;\pagestyle{empty}&#10;\begin{document}&#10;&#10;\begin{tabular}{lll}&#10;\hline&#10;\textbf{RUT} &amp; \textbf{Nombre} &amp; \textbf{Curso}\\\hline&#10;\ldots\\&#10;10.323.634-4 &amp; Pia Garc\'ia &amp; CC3201 \\&#10;12.323.792-8 &amp; Juan Ramírez &amp; CC6202 \\&#10;12.323.792-8 &amp; Juan Ramírez &amp; CC5212 \\&#10;\ldots\\\hline&#10;\end{tabular}&#10;&#10;&#10;\end{document}"/>
  <p:tag name="IGUANATEXSIZE" val="20"/>
  <p:tag name="IGUANATEXCURSOR" val="306"/>
  <p:tag name="TRANSPARENCY" val="True"/>
  <p:tag name="FILENAME" val=""/>
  <p:tag name="INPUTTYPE" val="0"/>
  <p:tag name="LATEXENGINEID" val="0"/>
  <p:tag name="TEMPFOLDER" val="C:\Users\ahogan\Application Data\IguanaTex\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20,847"/>
  <p:tag name="ORIGINALWIDTH" val="2737,908"/>
  <p:tag name="OUTPUTDPI" val="1200"/>
  <p:tag name="LATEXADDIN" val="\documentclass{article}&#10;\usepackage{amsmath}&#10;\usepackage[utf8]{inputenc}&#10;\pagestyle{empty}&#10;\begin{document}&#10;&#10;\begin{tabular}{lllr}&#10;\hline&#10;\textbf{RUT} &amp; \textbf{Nombre} &amp; \textbf{Curso} &amp; \textbf{Del?}\\\hline&#10;10.323.634-4 &amp; Pia Garc\'ia &amp; CC3201 &amp; $\times$\\&#10;10.323.634-5 &amp; Jorge Garc\'ia &amp; CC3201 &amp; \\&#10;\ldots\\\hline&#10;12.323.792-8 &amp; Juan Ram\'irez &amp; CC6202 &amp; $\times$ \\&#10;12.323.792-8 &amp; Juan Ram\'irez &amp; CC5212 &amp; \\&#10;\ldots\\\hline&#10;\ldots\\\hline&#10;\end{tabular}&#10;&#10;&#10;\end{document}"/>
  <p:tag name="IGUANATEXSIZE" val="20"/>
  <p:tag name="IGUANATEXCURSOR" val="397"/>
  <p:tag name="TRANSPARENCY" val="True"/>
  <p:tag name="FILENAME" val=""/>
  <p:tag name="INPUTTYPE" val="0"/>
  <p:tag name="LATEXENGINEID" val="0"/>
  <p:tag name="TEMPFOLDER" val="C:\Users\ahogan\Application Data\IguanaTex\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12,6734"/>
  <p:tag name="ORIGINALWIDTH" val="1407,574"/>
  <p:tag name="OUTPUTDPI" val="1200"/>
  <p:tag name="LATEXADDIN" val="\documentclass{article}&#10;\usepackage{amsmath}&#10;\usepackage[utf8]{inputenc}&#10;\pagestyle{empty}&#10;\begin{document}&#10;&#10;\begin{tabular}{lr}&#10;\hline&#10;\textbf{RUT} &amp; \textbf{Bloque}\\\hline&#10;10.323.634-4 &amp; 1 \\&#10;12.323.792-8 &amp; 2 \\&#10;\ldots\\\hline&#10;\end{tabular}&#10;&#10;&#10;\end{document}"/>
  <p:tag name="IGUANATEXSIZE" val="20"/>
  <p:tag name="IGUANATEXCURSOR" val="127"/>
  <p:tag name="TRANSPARENCY" val="True"/>
  <p:tag name="FILENAME" val=""/>
  <p:tag name="INPUTTYPE" val="0"/>
  <p:tag name="LATEXENGINEID" val="0"/>
  <p:tag name="TEMPFOLDER" val="C:\Users\ahogan\Application Data\IguanaTex\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63,442"/>
  <p:tag name="ORIGINALWIDTH" val="2305,962"/>
  <p:tag name="OUTPUTDPI" val="1200"/>
  <p:tag name="LATEXADDIN" val="\documentclass{article}&#10;\usepackage{amsmath}&#10;\usepackage[utf8]{inputenc}&#10;\pagestyle{empty}&#10;\begin{document}&#10;&#10;\begin{tabular}{lllr}&#10;\hline&#10;\textbf{RUT} &amp; \textbf{Nombre} &amp; \textbf{Curso}\\\hline&#10;12.323.792-8 &amp; Juan Ram\'irez &amp; CC4202 \\&#10;\ldots\\\hline&#10;\end{tabular}&#10;&#10;&#10;\end{document}"/>
  <p:tag name="IGUANATEXSIZE" val="20"/>
  <p:tag name="IGUANATEXCURSOR" val="219"/>
  <p:tag name="TRANSPARENCY" val="True"/>
  <p:tag name="FILENAME" val=""/>
  <p:tag name="INPUTTYPE" val="0"/>
  <p:tag name="LATEXENGINEID" val="0"/>
  <p:tag name="TEMPFOLDER" val="C:\Users\ahogan\Application Data\IguanaTex\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370,079"/>
  <p:tag name="ORIGINALWIDTH" val="2776,903"/>
  <p:tag name="OUTPUTDPI" val="1200"/>
  <p:tag name="LATEXADDIN" val="\documentclass{article}&#10;\usepackage{amsmath}&#10;\usepackage[utf8]{inputenc}&#10;\pagestyle{empty}&#10;\begin{document}&#10;&#10;\begin{tabular}{lllr}&#10;\hline&#10;\textbf{Nombre} &amp; \textbf{RUT} &amp; \textbf{Curso} &amp; \textbf{Del?}\\\hline&#10;Adrian Arenas &amp; 13.412.321-6 &amp; CC3201 \\&#10;Adrian Arenas &amp; 13.412.321-6 &amp; CC3202 \\&#10;\ldots\\\hline&#10;Jorge Garc\'ia &amp; 10.323.634-5 &amp; CC3201 \\&#10;Juan Ram\'irez &amp; 12.323.792-8 &amp; CC6202 &amp; $\times$ \\&#10;Juan Ram\'irez &amp; 12.323.792-8 &amp; CC5212 \\&#10;\ldots\\\hline&#10;\ldots\\\hline&#10;\end{tabular}&#10;&#10;&#10;\end{document}"/>
  <p:tag name="IGUANATEXSIZE" val="20"/>
  <p:tag name="IGUANATEXCURSOR" val="412"/>
  <p:tag name="TRANSPARENCY" val="True"/>
  <p:tag name="FILENAME" val=""/>
  <p:tag name="INPUTTYPE" val="0"/>
  <p:tag name="LATEXENGINEID" val="0"/>
  <p:tag name="TEMPFOLDER" val="C:\Users\ahogan\Application Data\IguanaTex\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12,6734"/>
  <p:tag name="ORIGINALWIDTH" val="1533,558"/>
  <p:tag name="OUTPUTDPI" val="1200"/>
  <p:tag name="LATEXADDIN" val="\documentclass{article}&#10;\usepackage{amsmath}&#10;\usepackage[utf8]{inputenc}&#10;\pagestyle{empty}&#10;\begin{document}&#10;&#10;\begin{tabular}{lr}&#10;\hline&#10;\textbf{Nombre} &amp; \textbf{Bloque}\\\hline&#10;Adrian Arenas &amp; 1 \\&#10;Jorge Garc\'ia &amp; 2 \\&#10;\ldots\\\hline&#10;\end{tabular}&#10;&#10;&#10;\end{document}"/>
  <p:tag name="IGUANATEXSIZE" val="20"/>
  <p:tag name="IGUANATEXCURSOR" val="213"/>
  <p:tag name="TRANSPARENCY" val="True"/>
  <p:tag name="FILENAME" val=""/>
  <p:tag name="INPUTTYPE" val="0"/>
  <p:tag name="LATEXENGINEID" val="0"/>
  <p:tag name="TEMPFOLDER" val="C:\Users\ahogan\Application Data\IguanaTex\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11,886"/>
  <p:tag name="ORIGINALWIDTH" val="2305,962"/>
  <p:tag name="OUTPUTDPI" val="1200"/>
  <p:tag name="LATEXADDIN" val="\documentclass{article}&#10;\usepackage{amsmath}&#10;\usepackage[utf8]{inputenc}&#10;\pagestyle{empty}&#10;\begin{document}&#10;&#10;\begin{tabular}{lll}&#10;\hline&#10;\textbf{RUT} &amp; \textbf{Nombre} &amp; \textbf{Curso}\\\hline&#10;\ldots\\&#10;10.323.634-4 &amp; Pia Garc\'ia &amp; CC3201 \\&#10;12.323.792-8 &amp; Juan Ram\'irez &amp; CC6202 \\&#10;12.323.792-8 &amp; Juan Ram\'irez &amp; CC5212 \\&#10;\ldots\\\hline&#10;\end{tabular}&#10;&#10;&#10;\end{document}"/>
  <p:tag name="IGUANATEXSIZE" val="20"/>
  <p:tag name="IGUANATEXCURSOR" val="309"/>
  <p:tag name="TRANSPARENCY" val="True"/>
  <p:tag name="FILENAME" val=""/>
  <p:tag name="INPUTTYPE" val="0"/>
  <p:tag name="LATEXENGINEID" val="0"/>
  <p:tag name="TEMPFOLDER" val="C:\Users\ahogan\Application Data\IguanaTex\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62,6547"/>
  <p:tag name="ORIGINALWIDTH" val="1994,001"/>
  <p:tag name="OUTPUTDPI" val="1200"/>
  <p:tag name="LATEXADDIN" val="\documentclass{article}&#10;\usepackage{amsmath}&#10;\usepackage[utf8]{inputenc}&#10;\pagestyle{empty}&#10;\begin{document}&#10;&#10;\begin{tabular}{lll}&#10;\hline&#10;\textbf{Codigo} &amp; \textbf{Nombre}\\\hline&#10;\ldots\\&#10;CC3201 &amp; Bases de Datos \\&#10;CC5212 &amp; Proc. Masivo de Datos \\&#10;\ldots\\&#10;\hline&#10;\end{tabular}&#10;&#10;&#10;\end{document}"/>
  <p:tag name="IGUANATEXSIZE" val="20"/>
  <p:tag name="IGUANATEXCURSOR" val="248"/>
  <p:tag name="TRANSPARENCY" val="True"/>
  <p:tag name="FILENAME" val=""/>
  <p:tag name="INPUTTYPE" val="0"/>
  <p:tag name="LATEXENGINEID" val="0"/>
  <p:tag name="TEMPFOLDER" val="C:\Users\ahogan\Application Data\IguanaTex\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11,886"/>
  <p:tag name="ORIGINALWIDTH" val="2305,962"/>
  <p:tag name="OUTPUTDPI" val="1200"/>
  <p:tag name="LATEXADDIN" val="\documentclass{article}&#10;\usepackage{amsmath}&#10;\usepackage[utf8]{inputenc}&#10;\pagestyle{empty}&#10;\begin{document}&#10;&#10;\begin{tabular}{lll}&#10;\hline&#10;\textbf{RUT} &amp; \textbf{Nombre} &amp; \textbf{Curso}\\\hline&#10;\ldots\\&#10;10.323.634-4 &amp; Pia Garc\'ia &amp; CC3201 \\&#10;12.323.792-8 &amp; Juan Ram\'irez &amp; CC6202 \\&#10;12.323.792-8 &amp; Juan Ram\'irez &amp; CC5212 \\&#10;\ldots\\\hline&#10;\end{tabular}&#10;&#10;&#10;\end{document}"/>
  <p:tag name="IGUANATEXSIZE" val="20"/>
  <p:tag name="IGUANATEXCURSOR" val="309"/>
  <p:tag name="TRANSPARENCY" val="True"/>
  <p:tag name="FILENAME" val=""/>
  <p:tag name="INPUTTYPE" val="0"/>
  <p:tag name="LATEXENGINEID" val="0"/>
  <p:tag name="TEMPFOLDER" val="C:\Users\ahogan\Application Data\IguanaTex\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62,6547"/>
  <p:tag name="ORIGINALWIDTH" val="1994,001"/>
  <p:tag name="OUTPUTDPI" val="1200"/>
  <p:tag name="LATEXADDIN" val="\documentclass{article}&#10;\usepackage{amsmath}&#10;\usepackage[utf8]{inputenc}&#10;\pagestyle{empty}&#10;\begin{document}&#10;&#10;\begin{tabular}{lll}&#10;\hline&#10;\textbf{Codigo} &amp; \textbf{Nombre}\\\hline&#10;\ldots\\&#10;CC3201 &amp; Bases de Datos \\&#10;CC5212 &amp; Proc. Masivo de Datos \\&#10;\ldots\\&#10;\hline&#10;\end{tabular}&#10;&#10;&#10;\end{document}"/>
  <p:tag name="IGUANATEXSIZE" val="20"/>
  <p:tag name="IGUANATEXCURSOR" val="248"/>
  <p:tag name="TRANSPARENCY" val="True"/>
  <p:tag name="FILENAME" val=""/>
  <p:tag name="INPUTTYPE" val="0"/>
  <p:tag name="LATEXENGINEID" val="0"/>
  <p:tag name="TEMPFOLDER" val="C:\Users\ahogan\Application Data\IguanaTex\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72,9659"/>
  <p:tag name="ORIGINALWIDTH" val="3852,268"/>
  <p:tag name="OUTPUTDPI" val="1200"/>
  <p:tag name="LATEXADDIN" val="\documentclass{article}&#10;\usepackage{amsmath}&#10;\usepackage{xcolor}&#10;\usepackage{pifont}% http://ctan.org/pkg/pifont&#10;\newcommand{\cmark}{\ding{51}}%&#10;\newcommand{\xmark}{\ding{55}}%&#10;\usepackage[utf8]{inputenc}&#10;\pagestyle{empty}&#10;\begin{document}&#10;&#10;\begin{tabular}{lllr}&#10;\textbf{INSERT} &amp; alumnos.csv &amp;  (12.323.792-8,Juan Ram\'irez,CC3201) &amp; \color{green}\cmark \\&#10;\textbf{INSERT} &amp; alumnos.csv &amp; (12.323.792-8,Juan Ram\'irez,BdeDatos) &amp; \color{red}\xmark \\&#10;\end{tabular}&#10;\end{document}"/>
  <p:tag name="IGUANATEXSIZE" val="20"/>
  <p:tag name="IGUANATEXCURSOR" val="414"/>
  <p:tag name="TRANSPARENCY" val="True"/>
  <p:tag name="FILENAME" val=""/>
  <p:tag name="INPUTTYPE" val="0"/>
  <p:tag name="LATEXENGINEID" val="0"/>
  <p:tag name="TEMPFOLDER" val="C:\Users\ahogan\Application Data\IguanaTex\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11,886"/>
  <p:tag name="ORIGINALWIDTH" val="2267,717"/>
  <p:tag name="OUTPUTDPI" val="1200"/>
  <p:tag name="LATEXADDIN" val="\documentclass{article}&#10;\usepackage{amsmath}&#10;\usepackage[utf8]{inputenc}&#10;\pagestyle{empty}&#10;\begin{document}&#10;&#10;\begin{tabular}{lll}&#10;\hline&#10;\textbf{RUT} &amp; \textbf{Nombre} &amp; \textbf{Curso}\\\hline&#10;\ldots\\&#10;24.482.054-9 &amp; Aidan Hogan &amp; CC3201 \\&#10;24.482.054-9 &amp; Aidan Hogan &amp; CC5212 \\&#10;24.482.054-9 &amp; Aidan Hogan &amp; CC6202 \\&#10;\ldots\\&#10;\hline&#10;\end{tabular}&#10;&#10;&#10;\end{document}"/>
  <p:tag name="IGUANATEXSIZE" val="20"/>
  <p:tag name="IGUANATEXCURSOR" val="327"/>
  <p:tag name="TRANSPARENCY" val="True"/>
  <p:tag name="FILENAME" val=""/>
  <p:tag name="INPUTTYPE" val="0"/>
  <p:tag name="LATEXENGINEID" val="0"/>
  <p:tag name="TEMPFOLDER" val="C:\Users\ahogan\Application Data\IguanaTex\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11,886"/>
  <p:tag name="ORIGINALWIDTH" val="2305,962"/>
  <p:tag name="OUTPUTDPI" val="1200"/>
  <p:tag name="LATEXADDIN" val="\documentclass{article}&#10;\usepackage{amsmath}&#10;\usepackage[utf8]{inputenc}&#10;\pagestyle{empty}&#10;\begin{document}&#10;&#10;\begin{tabular}{lll}&#10;\hline&#10;\textbf{RUT} &amp; \textbf{Nombre} &amp; \textbf{Curso}\\\hline&#10;\ldots\\&#10;10.323.634-4 &amp; Pia Garc\'ia &amp; CC3201 \\&#10;12.323.792-8 &amp; Juan Ram\'irez &amp; CC6202 \\&#10;12.323.792-8 &amp; Juan Ram\'irez &amp; CC5212 \\&#10;\ldots\\\hline&#10;\end{tabular}&#10;&#10;&#10;\end{document}"/>
  <p:tag name="IGUANATEXSIZE" val="20"/>
  <p:tag name="IGUANATEXCURSOR" val="309"/>
  <p:tag name="TRANSPARENCY" val="True"/>
  <p:tag name="FILENAME" val=""/>
  <p:tag name="INPUTTYPE" val="0"/>
  <p:tag name="LATEXENGINEID" val="0"/>
  <p:tag name="TEMPFOLDER" val="C:\Users\ahogan\Application Data\IguanaTex\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62,6547"/>
  <p:tag name="ORIGINALWIDTH" val="1994,001"/>
  <p:tag name="OUTPUTDPI" val="1200"/>
  <p:tag name="LATEXADDIN" val="\documentclass{article}&#10;\usepackage{amsmath}&#10;\usepackage[utf8]{inputenc}&#10;\pagestyle{empty}&#10;\begin{document}&#10;&#10;\begin{tabular}{lll}&#10;\hline&#10;\textbf{Codigo} &amp; \textbf{Nombre}\\\hline&#10;\ldots\\&#10;CC3201 &amp; Bases de Datos \\&#10;CC5212 &amp; Proc. Masivo de Datos \\&#10;\ldots\\&#10;\hline&#10;\end{tabular}&#10;&#10;&#10;\end{document}"/>
  <p:tag name="IGUANATEXSIZE" val="20"/>
  <p:tag name="IGUANATEXCURSOR" val="248"/>
  <p:tag name="TRANSPARENCY" val="True"/>
  <p:tag name="FILENAME" val=""/>
  <p:tag name="INPUTTYPE" val="0"/>
  <p:tag name="LATEXENGINEID" val="0"/>
  <p:tag name="TEMPFOLDER" val="C:\Users\ahogan\Application Data\IguanaTex\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33,1833"/>
  <p:tag name="ORIGINALWIDTH" val="3952,756"/>
  <p:tag name="OUTPUTDPI" val="1200"/>
  <p:tag name="LATEXADDIN" val="\documentclass{article}&#10;\usepackage{amsmath}&#10;\usepackage{xcolor}&#10;\usepackage{pifont}% http://ctan.org/pkg/pifont&#10;\newcommand{\cmark}{\ding{51}}%&#10;\newcommand{\xmark}{\ding{55}}%&#10;\usepackage[utf8]{inputenc}&#10;\pagestyle{empty}&#10;\begin{document}&#10;&#10;\textbf{DO} \fbox{&#10;\begin{tabular}{llr}&#10;\textbf{DELETE} &amp; alumnos.csv &amp;  (10.323.634-4,Pia Garc\'ia,CC3201) \\&#10;\ldots \\&#10;\textbf{DELETE} &amp; cursos.csv &amp; (CC3201,Bases de Datos) \\&#10;\end{tabular}&#10;}&#10;\end{document}"/>
  <p:tag name="IGUANATEXSIZE" val="20"/>
  <p:tag name="IGUANATEXCURSOR" val="358"/>
  <p:tag name="TRANSPARENCY" val="True"/>
  <p:tag name="FILENAME" val=""/>
  <p:tag name="INPUTTYPE" val="0"/>
  <p:tag name="LATEXENGINEID" val="0"/>
  <p:tag name="TEMPFOLDER" val="C:\Users\ahogan\Application Data\IguanaTex\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11,886"/>
  <p:tag name="ORIGINALWIDTH" val="2305,962"/>
  <p:tag name="OUTPUTDPI" val="1200"/>
  <p:tag name="LATEXADDIN" val="\documentclass{article}&#10;\usepackage{amsmath}&#10;\usepackage[utf8]{inputenc}&#10;\pagestyle{empty}&#10;\begin{document}&#10;&#10;\begin{tabular}{lll}&#10;\hline&#10;\textbf{RUT} &amp; \textbf{Nombre} &amp; \textbf{Curso}\\\hline&#10;\ldots\\&#10;10.323.634-4 &amp; Pia Garc\'ia &amp; CC3201 \\&#10;12.323.792-8 &amp; Juan Ram\'irez &amp; CC6202 \\&#10;12.323.792-8 &amp; Juan Ram\'irez &amp; CC5212 \\&#10;\ldots\\\hline&#10;\end{tabular}&#10;&#10;&#10;\end{document}"/>
  <p:tag name="IGUANATEXSIZE" val="20"/>
  <p:tag name="IGUANATEXCURSOR" val="309"/>
  <p:tag name="TRANSPARENCY" val="True"/>
  <p:tag name="FILENAME" val=""/>
  <p:tag name="INPUTTYPE" val="0"/>
  <p:tag name="LATEXENGINEID" val="0"/>
  <p:tag name="TEMPFOLDER" val="C:\Users\ahogan\Application Data\IguanaTex\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62,6547"/>
  <p:tag name="ORIGINALWIDTH" val="1994,001"/>
  <p:tag name="OUTPUTDPI" val="1200"/>
  <p:tag name="LATEXADDIN" val="\documentclass{article}&#10;\usepackage{amsmath}&#10;\usepackage[utf8]{inputenc}&#10;\pagestyle{empty}&#10;\begin{document}&#10;&#10;\begin{tabular}{lll}&#10;\hline&#10;\textbf{Codigo} &amp; \textbf{Nombre}\\\hline&#10;\ldots\\&#10;CC3201 &amp; Bases de Datos \\&#10;CC5212 &amp; Proc. Masivo de Datos \\&#10;\ldots\\&#10;\hline&#10;\end{tabular}&#10;&#10;&#10;\end{document}"/>
  <p:tag name="IGUANATEXSIZE" val="20"/>
  <p:tag name="IGUANATEXCURSOR" val="248"/>
  <p:tag name="TRANSPARENCY" val="True"/>
  <p:tag name="FILENAME" val=""/>
  <p:tag name="INPUTTYPE" val="0"/>
  <p:tag name="LATEXENGINEID" val="0"/>
  <p:tag name="TEMPFOLDER" val="C:\Users\ahogan\Application Data\IguanaTex\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33,1833"/>
  <p:tag name="ORIGINALWIDTH" val="3952,756"/>
  <p:tag name="OUTPUTDPI" val="1200"/>
  <p:tag name="LATEXADDIN" val="\documentclass{article}&#10;\usepackage{amsmath}&#10;\usepackage{xcolor}&#10;\usepackage{pifont}% http://ctan.org/pkg/pifont&#10;\newcommand{\cmark}{\ding{51}}%&#10;\newcommand{\xmark}{\ding{55}}%&#10;\usepackage[utf8]{inputenc}&#10;\pagestyle{empty}&#10;\begin{document}&#10;&#10;\textbf{DO} \fbox{&#10;\begin{tabular}{llr}&#10;\textbf{DELETE} &amp; alumnos.csv &amp;  (10.323.634-4,Pia Garc\'ia,CC3201) \\&#10;\ldots \\&#10;\textbf{DELETE} &amp; cursos.csv &amp; (CC3201,Bases de Datos) \\&#10;\end{tabular}&#10;}&#10;\end{document}"/>
  <p:tag name="IGUANATEXSIZE" val="20"/>
  <p:tag name="IGUANATEXCURSOR" val="358"/>
  <p:tag name="TRANSPARENCY" val="True"/>
  <p:tag name="FILENAME" val=""/>
  <p:tag name="INPUTTYPE" val="0"/>
  <p:tag name="LATEXENGINEID" val="0"/>
  <p:tag name="TEMPFOLDER" val="C:\Users\ahogan\Application Data\IguanaTex\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34,7206"/>
  <p:tag name="ORIGINALWIDTH" val="3936,258"/>
  <p:tag name="OUTPUTDPI" val="1200"/>
  <p:tag name="LATEXADDIN" val="\documentclass{article}&#10;\usepackage{amsmath}&#10;\usepackage{xcolor}&#10;\usepackage{pifont}% http://ctan.org/pkg/pifont&#10;\newcommand{\cmark}{\ding{51}}%&#10;\newcommand{\xmark}{\ding{55}}%&#10;\usepackage[utf8]{inputenc}&#10;\pagestyle{empty}&#10;\begin{document}&#10;&#10;\textbf{DO} \fbox{&#10;\begin{tabular}{llr}&#10;\textbf{INSERT} &amp; alumnos.csv &amp;  (14.234.723-3,Pablo Silva,CC3201) \\\end{tabular}&#10;}&#10;\end{document}"/>
  <p:tag name="IGUANATEXSIZE" val="20"/>
  <p:tag name="IGUANATEXCURSOR" val="339"/>
  <p:tag name="TRANSPARENCY" val="True"/>
  <p:tag name="FILENAME" val=""/>
  <p:tag name="INPUTTYPE" val="0"/>
  <p:tag name="LATEXENGINEID" val="0"/>
  <p:tag name="TEMPFOLDER" val="C:\Users\ahogan\Application Data\IguanaTex\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11,886"/>
  <p:tag name="ORIGINALWIDTH" val="2305,962"/>
  <p:tag name="OUTPUTDPI" val="1200"/>
  <p:tag name="LATEXADDIN" val="\documentclass{article}&#10;\usepackage{amsmath}&#10;\usepackage[utf8]{inputenc}&#10;\pagestyle{empty}&#10;\begin{document}&#10;&#10;\begin{tabular}{lll}&#10;\hline&#10;\textbf{RUT} &amp; \textbf{Nombre} &amp; \textbf{Curso}\\\hline&#10;\ldots\\&#10;10.323.634-4 &amp; Pia Garc\'ia &amp; CC3201 \\&#10;12.323.792-8 &amp; Juan Ram\'irez &amp; CC6202 \\&#10;12.323.792-8 &amp; Juan Ram\'irez &amp; CC5212 \\&#10;\ldots\\\hline&#10;\end{tabular}&#10;&#10;&#10;\end{document}"/>
  <p:tag name="IGUANATEXSIZE" val="20"/>
  <p:tag name="IGUANATEXCURSOR" val="309"/>
  <p:tag name="TRANSPARENCY" val="True"/>
  <p:tag name="FILENAME" val=""/>
  <p:tag name="INPUTTYPE" val="0"/>
  <p:tag name="LATEXENGINEID" val="0"/>
  <p:tag name="TEMPFOLDER" val="C:\Users\ahogan\Application Data\IguanaTex\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62,6547"/>
  <p:tag name="ORIGINALWIDTH" val="1994,001"/>
  <p:tag name="OUTPUTDPI" val="1200"/>
  <p:tag name="LATEXADDIN" val="\documentclass{article}&#10;\usepackage{amsmath}&#10;\usepackage[utf8]{inputenc}&#10;\pagestyle{empty}&#10;\begin{document}&#10;&#10;\begin{tabular}{lll}&#10;\hline&#10;\textbf{Codigo} &amp; \textbf{Nombre}\\\hline&#10;\ldots\\&#10;CC3201 &amp; Bases de Datos \\&#10;CC5212 &amp; Proc. Masivo de Datos \\&#10;\ldots\\&#10;\hline&#10;\end{tabular}&#10;&#10;&#10;\end{document}"/>
  <p:tag name="IGUANATEXSIZE" val="20"/>
  <p:tag name="IGUANATEXCURSOR" val="248"/>
  <p:tag name="TRANSPARENCY" val="True"/>
  <p:tag name="FILENAME" val=""/>
  <p:tag name="INPUTTYPE" val="0"/>
  <p:tag name="LATEXENGINEID" val="0"/>
  <p:tag name="TEMPFOLDER" val="C:\Users\ahogan\Application Data\IguanaTex\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09,9738"/>
  <p:tag name="ORIGINALWIDTH" val="4179,978"/>
  <p:tag name="OUTPUTDPI" val="1200"/>
  <p:tag name="LATEXADDIN" val="\documentclass{article}&#10;\usepackage{amsmath}&#10;\usepackage{xcolor}&#10;\usepackage{pifont}% http://ctan.org/pkg/pifont&#10;\newcommand{\cmark}{\ding{51}}%&#10;\newcommand{\xmark}{\ding{55}}%&#10;\usepackage[utf8]{inputenc}&#10;\pagestyle{empty}&#10;\begin{document}&#10;&#10;\fbox{&#10;\textbf{SELECT} RUT, \textbf{COUNT}(Curso) \textbf{FROM} alumnos \textbf{GROUP BY} RUT&#10;}&#10;\end{document}"/>
  <p:tag name="IGUANATEXSIZE" val="20"/>
  <p:tag name="IGUANATEXCURSOR" val="334"/>
  <p:tag name="TRANSPARENCY" val="True"/>
  <p:tag name="FILENAME" val=""/>
  <p:tag name="INPUTTYPE" val="0"/>
  <p:tag name="LATEXENGINEID" val="0"/>
  <p:tag name="TEMPFOLDER" val="C:\Users\ahogan\Application Data\IguanaTex\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11,886"/>
  <p:tag name="ORIGINALWIDTH" val="2526,434"/>
  <p:tag name="OUTPUTDPI" val="1200"/>
  <p:tag name="LATEXADDIN" val="\documentclass{article}&#10;\usepackage{amsmath}&#10;\usepackage[utf8]{inputenc}&#10;\pagestyle{empty}&#10;\begin{document}&#10;&#10;\begin{tabular}{lll}&#10;\hline&#10;\textbf{RUT} &amp; \textbf{Nombre} &amp; \textbf{Curso}\\\hline&#10;\ldots\\&#10;12.412.412-4 &amp; Sebastián Ferrada &amp; CC3201 \\&#10;12.412.412-4 &amp; Sebastián Ferrada &amp; CC5208 \\&#10;13.123.024-9 &amp; Daniel Hernández &amp; CC6202 \\&#10;\ldots\\&#10;\hline&#10;\end{tabular}&#10;&#10;&#10;\end{document}"/>
  <p:tag name="IGUANATEXSIZE" val="20"/>
  <p:tag name="IGUANATEXCURSOR" val="319"/>
  <p:tag name="TRANSPARENCY" val="True"/>
  <p:tag name="FILENAME" val=""/>
  <p:tag name="INPUTTYPE" val="0"/>
  <p:tag name="LATEXENGINEID" val="0"/>
  <p:tag name="TEMPFOLDER" val="C:\Users\ahogan\Application Data\IguanaTex\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11,886"/>
  <p:tag name="ORIGINALWIDTH" val="2305,962"/>
  <p:tag name="OUTPUTDPI" val="1200"/>
  <p:tag name="LATEXADDIN" val="\documentclass{article}&#10;\usepackage{amsmath}&#10;\usepackage[utf8]{inputenc}&#10;\pagestyle{empty}&#10;\begin{document}&#10;&#10;\begin{tabular}{lll}&#10;\hline&#10;\textbf{RUT} &amp; \textbf{Nombre} &amp; \textbf{Curso}\\\hline&#10;\ldots\\&#10;10.323.634-4 &amp; Pia Garc\'ia &amp; CC3201 \\&#10;12.323.792-8 &amp; Juan Ram\'irez &amp; CC6202 \\&#10;12.323.792-8 &amp; Juan Ram\'irez &amp; CC5212 \\&#10;\ldots\\\hline&#10;\end{tabular}&#10;&#10;&#10;\end{document}"/>
  <p:tag name="IGUANATEXSIZE" val="20"/>
  <p:tag name="IGUANATEXCURSOR" val="309"/>
  <p:tag name="TRANSPARENCY" val="True"/>
  <p:tag name="FILENAME" val=""/>
  <p:tag name="INPUTTYPE" val="0"/>
  <p:tag name="LATEXENGINEID" val="0"/>
  <p:tag name="TEMPFOLDER" val="C:\Users\ahogan\Application Data\IguanaTex\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62,6547"/>
  <p:tag name="ORIGINALWIDTH" val="1994,001"/>
  <p:tag name="OUTPUTDPI" val="1200"/>
  <p:tag name="LATEXADDIN" val="\documentclass{article}&#10;\usepackage{amsmath}&#10;\usepackage[utf8]{inputenc}&#10;\pagestyle{empty}&#10;\begin{document}&#10;&#10;\begin{tabular}{lll}&#10;\hline&#10;\textbf{Codigo} &amp; \textbf{Nombre}\\\hline&#10;\ldots\\&#10;CC3201 &amp; Bases de Datos \\&#10;CC5212 &amp; Proc. Masivo de Datos \\&#10;\ldots\\&#10;\hline&#10;\end{tabular}&#10;&#10;&#10;\end{document}"/>
  <p:tag name="IGUANATEXSIZE" val="20"/>
  <p:tag name="IGUANATEXCURSOR" val="248"/>
  <p:tag name="TRANSPARENCY" val="True"/>
  <p:tag name="FILENAME" val=""/>
  <p:tag name="INPUTTYPE" val="0"/>
  <p:tag name="LATEXENGINEID" val="0"/>
  <p:tag name="TEMPFOLDER" val="C:\Users\ahogan\Application Data\IguanaTex\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09,9738"/>
  <p:tag name="ORIGINALWIDTH" val="4179,978"/>
  <p:tag name="OUTPUTDPI" val="1200"/>
  <p:tag name="LATEXADDIN" val="\documentclass{article}&#10;\usepackage{amsmath}&#10;\usepackage{xcolor}&#10;\usepackage{pifont}% http://ctan.org/pkg/pifont&#10;\newcommand{\cmark}{\ding{51}}%&#10;\newcommand{\xmark}{\ding{55}}%&#10;\usepackage[utf8]{inputenc}&#10;\pagestyle{empty}&#10;\begin{document}&#10;&#10;\fbox{&#10;\textbf{SELECT} RUT, \textbf{COUNT}(Curso) \textbf{FROM} alumnos \textbf{GROUP BY} RUT&#10;}&#10;\end{document}"/>
  <p:tag name="IGUANATEXSIZE" val="20"/>
  <p:tag name="IGUANATEXCURSOR" val="334"/>
  <p:tag name="TRANSPARENCY" val="True"/>
  <p:tag name="FILENAME" val=""/>
  <p:tag name="INPUTTYPE" val="0"/>
  <p:tag name="LATEXENGINEID" val="0"/>
  <p:tag name="TEMPFOLDER" val="C:\Users\ahogan\Application Data\IguanaTex\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11,886"/>
  <p:tag name="ORIGINALWIDTH" val="2305,962"/>
  <p:tag name="OUTPUTDPI" val="1200"/>
  <p:tag name="LATEXADDIN" val="\documentclass{article}&#10;\usepackage{amsmath}&#10;\usepackage[utf8]{inputenc}&#10;\pagestyle{empty}&#10;\begin{document}&#10;&#10;\begin{tabular}{lll}&#10;\hline&#10;\textbf{RUT} &amp; \textbf{Nombre} &amp; \textbf{Curso}\\\hline&#10;\ldots\\&#10;10.323.634-4 &amp; Pia García &amp; CC3201 \\&#10;12.323.792-8 &amp; Juan Ramírez &amp; CC6202 \\&#10;12.323.792-8 &amp; Juan Ramírez &amp; CC5212 \\&#10;\ldots\\\hline&#10;\end{tabular}&#10;&#10;&#10;\end{document}"/>
  <p:tag name="IGUANATEXSIZE" val="20"/>
  <p:tag name="IGUANATEXCURSOR" val="226"/>
  <p:tag name="TRANSPARENCY" val="True"/>
  <p:tag name="FILENAME" val=""/>
  <p:tag name="INPUTTYPE" val="0"/>
  <p:tag name="LATEXENGINEID" val="0"/>
  <p:tag name="TEMPFOLDER" val="C:\Users\ahogan\Application Data\IguanaTex\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11,886"/>
  <p:tag name="ORIGINALWIDTH" val="2267,717"/>
  <p:tag name="OUTPUTDPI" val="1200"/>
  <p:tag name="LATEXADDIN" val="\documentclass{article}&#10;\usepackage{amsmath}&#10;\usepackage[utf8]{inputenc}&#10;\pagestyle{empty}&#10;\begin{document}&#10;&#10;\begin{tabular}{lll}&#10;\hline&#10;\textbf{RUT} &amp; \textbf{Nombre} &amp; \textbf{Curso}\\\hline&#10;\ldots\\&#10;24.482.054-9 &amp; Aidan Hogan &amp; CC3201 \\&#10;24.482.054-9 &amp; Aidan Hogan &amp; CC5212 \\&#10;24.482.054-9 &amp; Aidan Hogan &amp; CC6202 \\&#10;\ldots\\&#10;\hline&#10;\end{tabular}&#10;&#10;&#10;\end{document}"/>
  <p:tag name="IGUANATEXSIZE" val="20"/>
  <p:tag name="IGUANATEXCURSOR" val="327"/>
  <p:tag name="TRANSPARENCY" val="True"/>
  <p:tag name="FILENAME" val=""/>
  <p:tag name="INPUTTYPE" val="0"/>
  <p:tag name="LATEXENGINEID" val="0"/>
  <p:tag name="TEMPFOLDER" val="C:\Users\ahogan\Application Data\IguanaTex\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11,886"/>
  <p:tag name="ORIGINALWIDTH" val="2526,434"/>
  <p:tag name="OUTPUTDPI" val="1200"/>
  <p:tag name="LATEXADDIN" val="\documentclass{article}&#10;\usepackage{amsmath}&#10;\usepackage[utf8]{inputenc}&#10;\pagestyle{empty}&#10;\begin{document}&#10;&#10;\begin{tabular}{lll}&#10;\hline&#10;\textbf{RUT} &amp; \textbf{Nombre} &amp; \textbf{Curso}\\\hline&#10;\ldots\\&#10;12.412.412-4 &amp; Sebastián Ferrada &amp; CC3201 \\&#10;12.412.412-4 &amp; Sebastián Ferrada &amp; CC5208 \\&#10;13.123.024-9 &amp; Daniel Hernández &amp; CC6202 \\&#10;\ldots\\&#10;\hline&#10;\end{tabular}&#10;&#10;&#10;\end{document}"/>
  <p:tag name="IGUANATEXSIZE" val="20"/>
  <p:tag name="IGUANATEXCURSOR" val="319"/>
  <p:tag name="TRANSPARENCY" val="True"/>
  <p:tag name="FILENAME" val=""/>
  <p:tag name="INPUTTYPE" val="0"/>
  <p:tag name="LATEXENGINEID" val="0"/>
  <p:tag name="TEMPFOLDER" val="C:\Users\ahogan\Application Data\IguanaTex\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11,886"/>
  <p:tag name="ORIGINALWIDTH" val="2521,185"/>
  <p:tag name="OUTPUTDPI" val="1200"/>
  <p:tag name="LATEXADDIN" val="\documentclass{article}&#10;\usepackage{amsmath}&#10;\usepackage[utf8]{inputenc}&#10;\pagestyle{empty}&#10;\begin{document}&#10;&#10;\begin{tabular}{lllr}&#10;\hline&#10;\textbf{RUT} &amp; \textbf{Nombre} &amp; \textbf{Eval} &amp; \textbf{Nota}\\\hline&#10;\ldots\\&#10;10.323.634-4 &amp; CC3201 &amp; Lab1 &amp; 6.0 \\&#10;10.323.634-4 &amp; CC3201 &amp; Lab2 &amp; 4.5 \\&#10;12.323.792-8 &amp; CC6202 &amp; Examen &amp; 3.9 \\&#10;\ldots\\&#10;\hline&#10;\end{tabular}&#10;&#10;&#10;\end{document}"/>
  <p:tag name="IGUANATEXSIZE" val="20"/>
  <p:tag name="IGUANATEXCURSOR" val="129"/>
  <p:tag name="TRANSPARENCY" val="True"/>
  <p:tag name="FILENAME" val=""/>
  <p:tag name="INPUTTYPE" val="0"/>
  <p:tag name="LATEXENGINEID" val="0"/>
  <p:tag name="TEMPFOLDER" val="C:\Users\ahogan\Application Data\IguanaTex\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62,6547"/>
  <p:tag name="ORIGINALWIDTH" val="1994,001"/>
  <p:tag name="OUTPUTDPI" val="1200"/>
  <p:tag name="LATEXADDIN" val="\documentclass{article}&#10;\usepackage{amsmath}&#10;\usepackage[utf8]{inputenc}&#10;\pagestyle{empty}&#10;\begin{document}&#10;&#10;\begin{tabular}{lll}&#10;\hline&#10;\textbf{Codigo} &amp; \textbf{Nombre}\\\hline&#10;\ldots\\&#10;CC3201 &amp; Bases de Datos \\&#10;CC5212 &amp; Proc. Masivo de Datos \\&#10;\ldots\\&#10;\hline&#10;\end{tabular}&#10;&#10;&#10;\end{document}"/>
  <p:tag name="IGUANATEXSIZE" val="20"/>
  <p:tag name="IGUANATEXCURSOR" val="248"/>
  <p:tag name="TRANSPARENCY" val="True"/>
  <p:tag name="FILENAME" val=""/>
  <p:tag name="INPUTTYPE" val="0"/>
  <p:tag name="LATEXENGINEID" val="0"/>
  <p:tag name="TEMPFOLDER" val="C:\Users\ahogan\Application Data\IguanaTex\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62,6547"/>
  <p:tag name="ORIGINALWIDTH" val="3947,506"/>
  <p:tag name="OUTPUTDPI" val="1200"/>
  <p:tag name="LATEXADDIN" val="\documentclass{article}&#10;\usepackage{amsmath}&#10;\usepackage[utf8]{inputenc}&#10;\pagestyle{empty}&#10;\begin{document}&#10;&#10;\begin{tabular}{l@{~$\mapsto$~}l}&#10;\hline&#10;\textbf{Clave} &amp; \textbf{Valor}\\\hline&#10;\ldots &amp; \ldots\\&#10;10.323.634-4 &amp; \{ (Pia Garc\'ia,CC3201) \} \\&#10;12.323.792-8 &amp; \{ (Ju\'an Ramirez,CC6202), (Ju\'an Ramirez,CC5212) \} \\&#10;\ldots &amp; \ldots\\\hline&#10;\end{tabular}&#10;&#10;&#10;\end{document}"/>
  <p:tag name="IGUANATEXSIZE" val="20"/>
  <p:tag name="IGUANATEXCURSOR" val="342"/>
  <p:tag name="TRANSPARENCY" val="True"/>
  <p:tag name="FILENAME" val=""/>
  <p:tag name="INPUTTYPE" val="0"/>
  <p:tag name="LATEXENGINEID" val="0"/>
  <p:tag name="TEMPFOLDER" val="C:\Users\ahogan\Application Data\IguanaTex\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11,886"/>
  <p:tag name="ORIGINALWIDTH" val="2305,962"/>
  <p:tag name="OUTPUTDPI" val="1200"/>
  <p:tag name="LATEXADDIN" val="\documentclass{article}&#10;\usepackage{amsmath}&#10;\usepackage[utf8]{inputenc}&#10;\pagestyle{empty}&#10;\begin{document}&#10;&#10;\begin{tabular}{lll}&#10;\hline&#10;\textbf{RUT} &amp; \textbf{Nombre} &amp; \textbf{Curso}\\\hline&#10;\ldots\\&#10;10.323.634-4 &amp; Pia García &amp; CC3201 \\&#10;12.323.792-8 &amp; Juan Ramírez &amp; CC6202 \\&#10;12.323.792-8 &amp; Juan Ramírez &amp; CC5212 \\&#10;\ldots\\\hline&#10;\end{tabular}&#10;&#10;&#10;\end{document}"/>
  <p:tag name="IGUANATEXSIZE" val="20"/>
  <p:tag name="IGUANATEXCURSOR" val="226"/>
  <p:tag name="TRANSPARENCY" val="True"/>
  <p:tag name="FILENAME" val=""/>
  <p:tag name="INPUTTYPE" val="0"/>
  <p:tag name="LATEXENGINEID" val="0"/>
  <p:tag name="TEMPFOLDER" val="C:\Users\ahogan\Application Data\IguanaTex\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11,886"/>
  <p:tag name="ORIGINALWIDTH" val="2521,185"/>
  <p:tag name="OUTPUTDPI" val="1200"/>
  <p:tag name="LATEXADDIN" val="\documentclass{article}&#10;\usepackage{amsmath}&#10;\usepackage[utf8]{inputenc}&#10;\pagestyle{empty}&#10;\begin{document}&#10;&#10;\begin{tabular}{lllr}&#10;\hline&#10;\textbf{RUT} &amp; \textbf{Nombre} &amp; \textbf{Eval} &amp; \textbf{Nota}\\\hline&#10;\ldots\\&#10;10.323.634-4 &amp; CC3201 &amp; Lab1 &amp; 6.0 \\&#10;10.323.634-4 &amp; CC3201 &amp; Lab2 &amp; 4.5 \\&#10;12.323.792-8 &amp; CC6202 &amp; Examen &amp; 3.9 \\&#10;\ldots\\&#10;\hline&#10;\end{tabular}&#10;&#10;&#10;\end{document}"/>
  <p:tag name="IGUANATEXSIZE" val="20"/>
  <p:tag name="IGUANATEXCURSOR" val="129"/>
  <p:tag name="TRANSPARENCY" val="True"/>
  <p:tag name="FILENAME" val=""/>
  <p:tag name="INPUTTYPE" val="0"/>
  <p:tag name="LATEXENGINEID" val="0"/>
  <p:tag name="TEMPFOLDER" val="C:\Users\ahogan\Application Data\IguanaTex\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11,886"/>
  <p:tag name="ORIGINALWIDTH" val="2267,717"/>
  <p:tag name="OUTPUTDPI" val="1200"/>
  <p:tag name="LATEXADDIN" val="\documentclass{article}&#10;\usepackage{amsmath}&#10;\usepackage[utf8]{inputenc}&#10;\pagestyle{empty}&#10;\begin{document}&#10;&#10;\begin{tabular}{lll}&#10;\hline&#10;\textbf{RUT} &amp; \textbf{Nombre} &amp; \textbf{Curso}\\\hline&#10;\ldots\\&#10;24.482.054-9 &amp; Aidan Hogan &amp; CC3201 \\&#10;24.482.054-9 &amp; Aidan Hogan &amp; CC5212 \\&#10;24.482.054-9 &amp; Aidan Hogan &amp; CC6202 \\&#10;\ldots\\&#10;\hline&#10;\end{tabular}&#10;&#10;&#10;\end{document}"/>
  <p:tag name="IGUANATEXSIZE" val="20"/>
  <p:tag name="IGUANATEXCURSOR" val="327"/>
  <p:tag name="TRANSPARENCY" val="True"/>
  <p:tag name="FILENAME" val=""/>
  <p:tag name="INPUTTYPE" val="0"/>
  <p:tag name="LATEXENGINEID" val="0"/>
  <p:tag name="TEMPFOLDER" val="C:\Users\ahogan\Application Data\IguanaTex\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11,886"/>
  <p:tag name="ORIGINALWIDTH" val="2526,434"/>
  <p:tag name="OUTPUTDPI" val="1200"/>
  <p:tag name="LATEXADDIN" val="\documentclass{article}&#10;\usepackage{amsmath}&#10;\usepackage[utf8]{inputenc}&#10;\pagestyle{empty}&#10;\begin{document}&#10;&#10;\begin{tabular}{lll}&#10;\hline&#10;\textbf{RUT} &amp; \textbf{Nombre} &amp; \textbf{Curso}\\\hline&#10;\ldots\\&#10;12.412.412-4 &amp; Sebastián Ferrada &amp; CC3201 \\&#10;12.412.412-4 &amp; Sebastián Ferrada &amp; CC5208 \\&#10;13.123.024-9 &amp; Daniel Hernández &amp; CC6202 \\&#10;\ldots\\&#10;\hline&#10;\end{tabular}&#10;&#10;&#10;\end{document}"/>
  <p:tag name="IGUANATEXSIZE" val="20"/>
  <p:tag name="IGUANATEXCURSOR" val="319"/>
  <p:tag name="TRANSPARENCY" val="True"/>
  <p:tag name="FILENAME" val=""/>
  <p:tag name="INPUTTYPE" val="0"/>
  <p:tag name="LATEXENGINEID" val="0"/>
  <p:tag name="TEMPFOLDER" val="C:\Users\ahogan\Application Data\IguanaTex\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11,886"/>
  <p:tag name="ORIGINALWIDTH" val="2521,185"/>
  <p:tag name="OUTPUTDPI" val="1200"/>
  <p:tag name="LATEXADDIN" val="\documentclass{article}&#10;\usepackage{amsmath}&#10;\usepackage[utf8]{inputenc}&#10;\pagestyle{empty}&#10;\begin{document}&#10;&#10;\begin{tabular}{lllr}&#10;\hline&#10;\textbf{RUT} &amp; \textbf{Nombre} &amp; \textbf{Eval} &amp; \textbf{Nota}\\\hline&#10;\ldots\\&#10;10.323.634-4 &amp; CC3201 &amp; Lab1 &amp; 6.0 \\&#10;10.323.634-4 &amp; CC3201 &amp; Lab2 &amp; 4.5 \\&#10;12.323.792-8 &amp; CC6202 &amp; Examen &amp; 3.9 \\&#10;\ldots\\&#10;\hline&#10;\end{tabular}&#10;&#10;&#10;\end{document}"/>
  <p:tag name="IGUANATEXSIZE" val="20"/>
  <p:tag name="IGUANATEXCURSOR" val="129"/>
  <p:tag name="TRANSPARENCY" val="True"/>
  <p:tag name="FILENAME" val=""/>
  <p:tag name="INPUTTYPE" val="0"/>
  <p:tag name="LATEXENGINEID" val="0"/>
  <p:tag name="TEMPFOLDER" val="C:\Users\ahogan\Application Data\IguanaTex\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62,6547"/>
  <p:tag name="ORIGINALWIDTH" val="1994,001"/>
  <p:tag name="OUTPUTDPI" val="1200"/>
  <p:tag name="LATEXADDIN" val="\documentclass{article}&#10;\usepackage{amsmath}&#10;\usepackage[utf8]{inputenc}&#10;\pagestyle{empty}&#10;\begin{document}&#10;&#10;\begin{tabular}{lll}&#10;\hline&#10;\textbf{Codigo} &amp; \textbf{Nombre}\\\hline&#10;\ldots\\&#10;CC3201 &amp; Bases de Datos \\&#10;CC5212 &amp; Proc. Masivo de Datos \\&#10;\ldots\\&#10;\hline&#10;\end{tabular}&#10;&#10;&#10;\end{document}"/>
  <p:tag name="IGUANATEXSIZE" val="20"/>
  <p:tag name="IGUANATEXCURSOR" val="248"/>
  <p:tag name="TRANSPARENCY" val="True"/>
  <p:tag name="FILENAME" val=""/>
  <p:tag name="INPUTTYPE" val="0"/>
  <p:tag name="LATEXENGINEID" val="0"/>
  <p:tag name="TEMPFOLDER" val="C:\Users\ahogan\Application Data\IguanaTex\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62,6547"/>
  <p:tag name="ORIGINALWIDTH" val="1994,001"/>
  <p:tag name="OUTPUTDPI" val="1200"/>
  <p:tag name="LATEXADDIN" val="\documentclass{article}&#10;\usepackage{amsmath}&#10;\usepackage[utf8]{inputenc}&#10;\pagestyle{empty}&#10;\begin{document}&#10;&#10;\begin{tabular}{lll}&#10;\hline&#10;\textbf{Codigo} &amp; \textbf{Nombre}\\\hline&#10;\ldots\\&#10;CC3201 &amp; Bases de Datos \\&#10;CC5212 &amp; Proc. Masivo de Datos \\&#10;\ldots\\&#10;\hline&#10;\end{tabular}&#10;&#10;&#10;\end{document}"/>
  <p:tag name="IGUANATEXSIZE" val="20"/>
  <p:tag name="IGUANATEXCURSOR" val="248"/>
  <p:tag name="TRANSPARENCY" val="True"/>
  <p:tag name="FILENAME" val=""/>
  <p:tag name="INPUTTYPE" val="0"/>
  <p:tag name="LATEXENGINEID" val="0"/>
  <p:tag name="TEMPFOLDER" val="C:\Users\ahogan\Application Data\IguanaTex\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11,886"/>
  <p:tag name="ORIGINALWIDTH" val="2271,466"/>
  <p:tag name="OUTPUTDPI" val="1200"/>
  <p:tag name="LATEXADDIN" val="\documentclass{article}&#10;\usepackage{amsmath}&#10;\usepackage[utf8]{inputenc}&#10;\pagestyle{empty}&#10;\begin{document}&#10;&#10;\begin{tabular}{lll}&#10;\hline&#10;\textbf{RUT} &amp; \textbf{Nombre} &amp; \textbf{Curso}\\\hline&#10;\ldots\\&#10;10.323.634-4 &amp; Pia Garc\'ia &amp; CC3201 \\&#10;12.323.792-8 &amp; Juan Ram\'rez &amp; CC6202 \\&#10;12.323.792-8 &amp; Juan Ram\'rez &amp; CC5212 \\&#10;\ldots\\\hline&#10;\end{tabular}&#10;&#10;&#10;\end{document}"/>
  <p:tag name="IGUANATEXSIZE" val="20"/>
  <p:tag name="IGUANATEXCURSOR" val="308"/>
  <p:tag name="TRANSPARENCY" val="True"/>
  <p:tag name="FILENAME" val=""/>
  <p:tag name="INPUTTYPE" val="0"/>
  <p:tag name="LATEXENGINEID" val="0"/>
  <p:tag name="TEMPFOLDER" val="C:\Users\ahogan\Application Data\IguanaTex\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62,6547"/>
  <p:tag name="ORIGINALWIDTH" val="3947,506"/>
  <p:tag name="OUTPUTDPI" val="1200"/>
  <p:tag name="LATEXADDIN" val="\documentclass{article}&#10;\usepackage{amsmath}&#10;\usepackage[utf8]{inputenc}&#10;\pagestyle{empty}&#10;\begin{document}&#10;&#10;\begin{tabular}{l@{~$\mapsto$~}l}&#10;\hline&#10;\textbf{Clave} &amp; \textbf{Valor}\\\hline&#10;\ldots &amp; \ldots\\&#10;10.323.634-4 &amp; \{ (Pia Garc\'ia,CC3201) \} \\&#10;12.323.792-8 &amp; \{ (Juan Ram\'irez,CC6202), (Juan Ram\'irez,CC5212) \} \\&#10;\ldots &amp; \ldots\\\hline&#10;\end{tabular}&#10;&#10;&#10;\end{document}"/>
  <p:tag name="IGUANATEXSIZE" val="20"/>
  <p:tag name="IGUANATEXCURSOR" val="308"/>
  <p:tag name="TRANSPARENCY" val="True"/>
  <p:tag name="FILENAME" val=""/>
  <p:tag name="INPUTTYPE" val="0"/>
  <p:tag name="LATEXENGINEID" val="0"/>
  <p:tag name="TEMPFOLDER" val="C:\Users\ahogan\Application Data\IguanaTex\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20,847"/>
  <p:tag name="ORIGINALWIDTH" val="2305,962"/>
  <p:tag name="OUTPUTDPI" val="1200"/>
  <p:tag name="LATEXADDIN" val="\documentclass{article}&#10;\usepackage{amsmath}&#10;\usepackage[utf8]{inputenc}&#10;\pagestyle{empty}&#10;\begin{document}&#10;&#10;\begin{tabular}{lll}&#10;\hline&#10;\textbf{RUT} &amp; \textbf{Nombre} &amp; \textbf{Curso}\\\hline&#10;10.323.634-4 &amp; Pia Garc\'ia &amp; CC3201 \\&#10;10.323.634-5 &amp; Jorge Garc\'ia &amp; CC3201 \\&#10;\ldots\\\hline&#10;12.323.792-8 &amp; Juan Ram\'irez &amp; CC6202 \\&#10;12.323.792-8 &amp; Juan Ram\'irez &amp; CC5212 \\&#10;\ldots\\\hline&#10;\ldots\\\hline&#10;\end{tabular}&#10;&#10;&#10;\end{document}"/>
  <p:tag name="IGUANATEXSIZE" val="20"/>
  <p:tag name="IGUANATEXCURSOR" val="349"/>
  <p:tag name="TRANSPARENCY" val="True"/>
  <p:tag name="FILENAME" val=""/>
  <p:tag name="INPUTTYPE" val="0"/>
  <p:tag name="LATEXENGINEID" val="0"/>
  <p:tag name="TEMPFOLDER" val="C:\Users\ahogan\Application Data\IguanaTex\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12,6734"/>
  <p:tag name="ORIGINALWIDTH" val="1407,574"/>
  <p:tag name="OUTPUTDPI" val="1200"/>
  <p:tag name="LATEXADDIN" val="\documentclass{article}&#10;\usepackage{amsmath}&#10;\usepackage[utf8]{inputenc}&#10;\pagestyle{empty}&#10;\begin{document}&#10;&#10;\begin{tabular}{lr}&#10;\hline&#10;\textbf{RUT} &amp; \textbf{Bloque}\\\hline&#10;10.323.634-4 &amp; 1 \\&#10;12.323.792-8 &amp; 2 \\&#10;\ldots\\\hline&#10;\end{tabular}&#10;&#10;&#10;\end{document}"/>
  <p:tag name="IGUANATEXSIZE" val="20"/>
  <p:tag name="IGUANATEXCURSOR" val="127"/>
  <p:tag name="TRANSPARENCY" val="True"/>
  <p:tag name="FILENAME" val=""/>
  <p:tag name="INPUTTYPE" val="0"/>
  <p:tag name="LATEXENGINEID" val="0"/>
  <p:tag name="TEMPFOLDER" val="C:\Users\ahogan\Application Data\IguanaTex\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26903</TotalTime>
  <Words>2181</Words>
  <Application>Microsoft Office PowerPoint</Application>
  <PresentationFormat>Presentación en pantalla (4:3)</PresentationFormat>
  <Paragraphs>338</Paragraphs>
  <Slides>82</Slides>
  <Notes>1</Notes>
  <HiddenSlides>4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82</vt:i4>
      </vt:variant>
    </vt:vector>
  </HeadingPairs>
  <TitlesOfParts>
    <vt:vector size="86" baseType="lpstr">
      <vt:lpstr>Arial</vt:lpstr>
      <vt:lpstr>Calibri</vt:lpstr>
      <vt:lpstr>Calibri Light</vt:lpstr>
      <vt:lpstr>Office Theme</vt:lpstr>
      <vt:lpstr>Presentación de PowerPoint</vt:lpstr>
      <vt:lpstr>¿Por qué necesitan este curso?</vt:lpstr>
      <vt:lpstr>Un día cualquiera: </vt:lpstr>
      <vt:lpstr>Un día cualquiera: 09:15  Despierto</vt:lpstr>
      <vt:lpstr>Un día cualquiera: 09:35  Reviso el correo</vt:lpstr>
      <vt:lpstr>Un día cualquiera: 09:50 Café: pago con tarjeta</vt:lpstr>
      <vt:lpstr>Un día cualquiera: 10:15 Me meto al banco (¿me pagaron?)</vt:lpstr>
      <vt:lpstr>Un día cualquiera: 10:20 Reviso la plataforma (¿algo en el foro?)</vt:lpstr>
      <vt:lpstr>Un día cualquiera: 10:30 IMDb (The Leftovers … ¿es bueno?)</vt:lpstr>
      <vt:lpstr>Un día cualquiera: 10:35 Amazon (The Leftovers … ¿cuánto cuesta?)</vt:lpstr>
      <vt:lpstr>Un día cualquiera: 10:36 ThePirateBay (me pagaron, pero …)</vt:lpstr>
      <vt:lpstr>Un día cualquiera: 10:52 Al supermercado (¿cuánto cuesta?)</vt:lpstr>
      <vt:lpstr>Un día cualquiera: 10:55 Al supermercado (esperando en la fila …)</vt:lpstr>
      <vt:lpstr>Un día cualquiera: 10:57 Al supermercado (uso mi tarjeta de fidelidad)</vt:lpstr>
      <vt:lpstr>Un día cualquiera: 11:00 Desayuno</vt:lpstr>
      <vt:lpstr>Un día cualquiera: antes que las 11:00 ¿Estas actividades tienen algo en común?</vt:lpstr>
      <vt:lpstr>Bases de datos: </vt:lpstr>
      <vt:lpstr>Interactuamos con bases de datos  todo el tiempo, todos los días</vt:lpstr>
      <vt:lpstr>Un buen mercado laboral</vt:lpstr>
      <vt:lpstr>“Data Scientist”:   Trabajo</vt:lpstr>
      <vt:lpstr>“Data Scientist”:   Trabajo</vt:lpstr>
      <vt:lpstr>¿Qué es una “base de datos”?</vt:lpstr>
      <vt:lpstr>¿Una base de datos?</vt:lpstr>
      <vt:lpstr>¿Una base de datos?</vt:lpstr>
      <vt:lpstr>¿Una base de datos?</vt:lpstr>
      <vt:lpstr>¿Una base de datos?</vt:lpstr>
      <vt:lpstr>¿Una base de datos?</vt:lpstr>
      <vt:lpstr>¿Qué es una “base de datos”?</vt:lpstr>
      <vt:lpstr>Aquí, una base de datos es:</vt:lpstr>
      <vt:lpstr>¿Una base de datos?</vt:lpstr>
      <vt:lpstr>¿Una base de datos?</vt:lpstr>
      <vt:lpstr>Un sistema de bases de datos es:</vt:lpstr>
      <vt:lpstr>Un sistema general implica que podamos  resolver un problema general …</vt:lpstr>
      <vt:lpstr>¿Una base de datos?</vt:lpstr>
      <vt:lpstr>¿Una base de datos?</vt:lpstr>
      <vt:lpstr>¿Por qué se necesitan sistemas de  “bases de datos”?</vt:lpstr>
      <vt:lpstr>Sé programar en Java, sé programar en Python,  … ¡puedo programar algo sin problema!</vt:lpstr>
      <vt:lpstr>Intentemos implementar una aplicación sin un  sistema de bases de datos (p.ej., en Java)</vt:lpstr>
      <vt:lpstr>Tenemos información de profesores, auxiliares,  integrantes y notas parciales en cada curso</vt:lpstr>
      <vt:lpstr>Queremos saber todos los códigos del curso  que toma el alumno “12.323.792-8”</vt:lpstr>
      <vt:lpstr>Bueno, si los usuarios son impacientes y los  archivos grandes …</vt:lpstr>
      <vt:lpstr>Bueno, si los usuarios son impacientes y los  archivos no caben en memoria …</vt:lpstr>
      <vt:lpstr>Bueno, si tenemos que actualizar la tabla con  datos nuevos …</vt:lpstr>
      <vt:lpstr>Bien, si a veces hay que consultar por el nombre  del alumno entonces …</vt:lpstr>
      <vt:lpstr>ok ok, si a veces hay que consultar por el nombre  de los cursos del alumno entonces …</vt:lpstr>
      <vt:lpstr>… uum, si hay que verificar que los alumnos solo       tengan cursos que aparecen en cursos.csv …</vt:lpstr>
      <vt:lpstr>… pues, si hay que permitir quitar cursos …</vt:lpstr>
      <vt:lpstr>… si hay múltiples usuarios actualizando la base  de datos al mismo tiempo …</vt:lpstr>
      <vt:lpstr>… si hay que contar el número de cursos que cada  alumno toma u otras formas de consultas …</vt:lpstr>
      <vt:lpstr>… si el rendimiento de consultas no basta para los  usuarios podemos optimizar …</vt:lpstr>
      <vt:lpstr>(╯°□°）╯︵ ┻━┻</vt:lpstr>
      <vt:lpstr>… y si pudiéramos solucionar estos problemas de una forma general …</vt:lpstr>
      <vt:lpstr>Estos son problemas generales que se  encuentran en muchas aplicaciones</vt:lpstr>
      <vt:lpstr>… muchas aplicaciones importantes</vt:lpstr>
      <vt:lpstr>Un sistema de bases de datos es:</vt:lpstr>
      <vt:lpstr>Con un DBMS …</vt:lpstr>
      <vt:lpstr>Con un DBMS …</vt:lpstr>
      <vt:lpstr>Hay implementaciones con décadas de  desarrollo por miles de expertos</vt:lpstr>
      <vt:lpstr>Los sistemas más utilizados en la práctica …</vt:lpstr>
      <vt:lpstr>Pero DBMS están siempre evolucionando:  tecnología cambia</vt:lpstr>
      <vt:lpstr>Pero DBMS están siempre evolucionando:  los requisitos de las aplicaciones cambian</vt:lpstr>
      <vt:lpstr>¿Una base de datos siempre  modela datos como tablas?</vt:lpstr>
      <vt:lpstr>… ¿son siempre modelados así?</vt:lpstr>
      <vt:lpstr>¿Se puede modelar una base de datos   como un mapa?</vt:lpstr>
      <vt:lpstr>¿Se puede modelar una base de datos   como un árbol?</vt:lpstr>
      <vt:lpstr>¿Se puede modelar una base de datos   como un grafo?</vt:lpstr>
      <vt:lpstr>Bases de Datos Relacional</vt:lpstr>
      <vt:lpstr>Una diversidad de tipos de   (sistemas de) bases de datos</vt:lpstr>
      <vt:lpstr>Los sistemas más utilizados en la práctica …</vt:lpstr>
      <vt:lpstr>¿Qué vamos a aprender?</vt:lpstr>
      <vt:lpstr>Una introducción a bases de datos:</vt:lpstr>
      <vt:lpstr>En este curso, aprenderán</vt:lpstr>
      <vt:lpstr>No aprenderán (específicamente)</vt:lpstr>
      <vt:lpstr>La estructura del curso</vt:lpstr>
      <vt:lpstr>Metodología del curso</vt:lpstr>
      <vt:lpstr>“Semi-flipped classroom”</vt:lpstr>
      <vt:lpstr>“Semi-flipped classroom”</vt:lpstr>
      <vt:lpstr>Sesiones prácticas</vt:lpstr>
      <vt:lpstr>Sesiones Auxiliares</vt:lpstr>
      <vt:lpstr>Material</vt:lpstr>
      <vt:lpstr>Evaluación del curso</vt:lpstr>
      <vt:lpstr>¿Preguntas?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CC3201 Bases de Datos</dc:title>
  <dc:creator>Aidan Hogan</dc:creator>
  <cp:lastModifiedBy>NORBEY DANILO MUÑOZ CAÑON</cp:lastModifiedBy>
  <cp:revision>863</cp:revision>
  <cp:lastPrinted>2016-09-12T03:42:43Z</cp:lastPrinted>
  <dcterms:created xsi:type="dcterms:W3CDTF">2006-08-16T00:00:00Z</dcterms:created>
  <dcterms:modified xsi:type="dcterms:W3CDTF">2023-10-23T18:50:52Z</dcterms:modified>
</cp:coreProperties>
</file>